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60" r:id="rId3"/>
  </p:sldMasterIdLst>
  <p:notesMasterIdLst>
    <p:notesMasterId r:id="rId29"/>
  </p:notesMasterIdLst>
  <p:handoutMasterIdLst>
    <p:handoutMasterId r:id="rId30"/>
  </p:handoutMasterIdLst>
  <p:sldIdLst>
    <p:sldId id="681" r:id="rId4"/>
    <p:sldId id="939" r:id="rId5"/>
    <p:sldId id="1042" r:id="rId6"/>
    <p:sldId id="1044" r:id="rId7"/>
    <p:sldId id="1045" r:id="rId8"/>
    <p:sldId id="1046" r:id="rId9"/>
    <p:sldId id="1089" r:id="rId10"/>
    <p:sldId id="1062" r:id="rId11"/>
    <p:sldId id="1091" r:id="rId12"/>
    <p:sldId id="1047" r:id="rId13"/>
    <p:sldId id="1048" r:id="rId14"/>
    <p:sldId id="1050" r:id="rId15"/>
    <p:sldId id="1090" r:id="rId16"/>
    <p:sldId id="1084" r:id="rId17"/>
    <p:sldId id="1092" r:id="rId18"/>
    <p:sldId id="1075" r:id="rId19"/>
    <p:sldId id="1076" r:id="rId20"/>
    <p:sldId id="1078" r:id="rId21"/>
    <p:sldId id="1079" r:id="rId22"/>
    <p:sldId id="1059" r:id="rId23"/>
    <p:sldId id="1060" r:id="rId24"/>
    <p:sldId id="1061" r:id="rId25"/>
    <p:sldId id="1066" r:id="rId26"/>
    <p:sldId id="1067" r:id="rId27"/>
    <p:sldId id="880" r:id="rId28"/>
  </p:sldIdLst>
  <p:sldSz cx="9144000" cy="6858000" type="screen4x3"/>
  <p:notesSz cx="6735763" cy="9866313"/>
  <p:defaultTextStyle>
    <a:defPPr>
      <a:defRPr lang="ko-KR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4" userDrawn="1">
          <p15:clr>
            <a:srgbClr val="A4A3A4"/>
          </p15:clr>
        </p15:guide>
        <p15:guide id="2" pos="2031" userDrawn="1">
          <p15:clr>
            <a:srgbClr val="A4A3A4"/>
          </p15:clr>
        </p15:guide>
        <p15:guide id="3" orient="horz" pos="3107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EDED"/>
    <a:srgbClr val="CC0000"/>
    <a:srgbClr val="F2D9B0"/>
    <a:srgbClr val="CCFF33"/>
    <a:srgbClr val="0099FF"/>
    <a:srgbClr val="00FFFF"/>
    <a:srgbClr val="99CCFF"/>
    <a:srgbClr val="33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5968" autoAdjust="0"/>
  </p:normalViewPr>
  <p:slideViewPr>
    <p:cSldViewPr>
      <p:cViewPr varScale="1">
        <p:scale>
          <a:sx n="111" d="100"/>
          <a:sy n="111" d="100"/>
        </p:scale>
        <p:origin x="2052" y="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3030" y="-114"/>
      </p:cViewPr>
      <p:guideLst>
        <p:guide orient="horz" pos="3014"/>
        <p:guide pos="2031"/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12582-7FE5-46CC-AC22-F0546BE4A6AD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DFF21A8-CD3D-4161-89B3-7E4DA8DBF454}">
      <dgm:prSet phldrT="[텍스트]" custT="1"/>
      <dgm:spPr>
        <a:gradFill flip="none" rotWithShape="1">
          <a:gsLst>
            <a:gs pos="22000">
              <a:schemeClr val="tx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</dgm:spPr>
      <dgm:t>
        <a:bodyPr lIns="3600" tIns="3600" rIns="3600" bIns="3600"/>
        <a:lstStyle/>
        <a:p>
          <a:pPr latinLnBrk="1"/>
          <a:r>
            <a:rPr lang="ko-KR" altLang="en-US" sz="1600" b="1" dirty="0" smtClean="0">
              <a:solidFill>
                <a:schemeClr val="bg1"/>
              </a:solidFill>
            </a:rPr>
            <a:t>월간관리</a:t>
          </a:r>
          <a:endParaRPr lang="ko-KR" altLang="en-US" sz="1600" b="1" dirty="0">
            <a:solidFill>
              <a:schemeClr val="bg1"/>
            </a:solidFill>
          </a:endParaRPr>
        </a:p>
      </dgm:t>
    </dgm:pt>
    <dgm:pt modelId="{A2F51AF0-7C81-45A6-A2BE-9A2AFE36BDB3}" type="parTrans" cxnId="{05CA47D6-A1B5-4994-8E28-04EF91D15171}">
      <dgm:prSet/>
      <dgm:spPr/>
      <dgm:t>
        <a:bodyPr/>
        <a:lstStyle/>
        <a:p>
          <a:pPr latinLnBrk="1"/>
          <a:endParaRPr lang="ko-KR" altLang="en-US"/>
        </a:p>
      </dgm:t>
    </dgm:pt>
    <dgm:pt modelId="{4887735F-8661-4DA8-A9A9-5D678EEE8EB3}" type="sibTrans" cxnId="{05CA47D6-A1B5-4994-8E28-04EF91D15171}">
      <dgm:prSet/>
      <dgm:spPr/>
      <dgm:t>
        <a:bodyPr/>
        <a:lstStyle/>
        <a:p>
          <a:pPr latinLnBrk="1"/>
          <a:endParaRPr lang="ko-KR" altLang="en-US"/>
        </a:p>
      </dgm:t>
    </dgm:pt>
    <dgm:pt modelId="{61061169-F06C-499C-BF2F-BEB8760E1A75}">
      <dgm:prSet phldrT="[텍스트]" custT="1"/>
      <dgm:spPr>
        <a:gradFill flip="none" rotWithShape="1">
          <a:gsLst>
            <a:gs pos="25000">
              <a:schemeClr val="accent1">
                <a:lumMod val="20000"/>
                <a:lumOff val="8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1270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                                      금주작업 진행확인</a:t>
          </a:r>
          <a:endParaRPr lang="en-US" altLang="ko-KR" sz="1200" b="1" dirty="0" smtClean="0">
            <a:solidFill>
              <a:schemeClr val="accent1">
                <a:lumMod val="75000"/>
              </a:schemeClr>
            </a:solidFill>
            <a:latin typeface="맑은 고딕" pitchFamily="50" charset="-127"/>
            <a:ea typeface="맑은 고딕" pitchFamily="50" charset="-127"/>
          </a:endParaRPr>
        </a:p>
        <a:p>
          <a:pPr latinLnBrk="1">
            <a:lnSpc>
              <a:spcPct val="100000"/>
            </a:lnSpc>
          </a:pP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                                      금주작업 문제점확인 및 개선사항 협의</a:t>
          </a:r>
          <a:r>
            <a:rPr lang="en-US" altLang="ko-KR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/</a:t>
          </a: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분석</a:t>
          </a:r>
          <a:endParaRPr lang="en-US" altLang="ko-KR" sz="1200" b="1" dirty="0" smtClean="0">
            <a:solidFill>
              <a:schemeClr val="accent1">
                <a:lumMod val="75000"/>
              </a:schemeClr>
            </a:solidFill>
            <a:latin typeface="맑은 고딕" pitchFamily="50" charset="-127"/>
            <a:ea typeface="맑은 고딕" pitchFamily="50" charset="-127"/>
          </a:endParaRPr>
        </a:p>
        <a:p>
          <a:pPr latinLnBrk="1">
            <a:lnSpc>
              <a:spcPct val="100000"/>
            </a:lnSpc>
          </a:pP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                                      차주작업 계획확인</a:t>
          </a:r>
          <a:r>
            <a:rPr lang="en-US" altLang="ko-KR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금주 개선사항 적용</a:t>
          </a:r>
          <a:r>
            <a:rPr lang="en-US" altLang="ko-KR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B3E5DA3B-8B5C-47DF-BA87-8530FA1759BC}" type="parTrans" cxnId="{A8A2AB80-32DF-4C0F-B63B-8C51F37BE09B}">
      <dgm:prSet/>
      <dgm:spPr/>
      <dgm:t>
        <a:bodyPr/>
        <a:lstStyle/>
        <a:p>
          <a:pPr latinLnBrk="1"/>
          <a:endParaRPr lang="ko-KR" altLang="en-US"/>
        </a:p>
      </dgm:t>
    </dgm:pt>
    <dgm:pt modelId="{992E3817-8343-4B4B-9C40-B31900113EBD}" type="sibTrans" cxnId="{A8A2AB80-32DF-4C0F-B63B-8C51F37BE09B}">
      <dgm:prSet/>
      <dgm:spPr/>
      <dgm:t>
        <a:bodyPr/>
        <a:lstStyle/>
        <a:p>
          <a:pPr latinLnBrk="1"/>
          <a:endParaRPr lang="ko-KR" altLang="en-US"/>
        </a:p>
      </dgm:t>
    </dgm:pt>
    <dgm:pt modelId="{529D7959-0665-47FB-A15A-5B09D379DC93}">
      <dgm:prSet phldrT="[텍스트]" custT="1"/>
      <dgm:spPr>
        <a:gradFill flip="none" rotWithShape="1">
          <a:gsLst>
            <a:gs pos="25000">
              <a:schemeClr val="accent1">
                <a:lumMod val="60000"/>
                <a:lumOff val="40000"/>
                <a:alpha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1270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금일작업 진행확인</a:t>
          </a:r>
          <a:endParaRPr lang="en-US" altLang="ko-KR" sz="1200" b="1" dirty="0" smtClean="0">
            <a:solidFill>
              <a:schemeClr val="accent1">
                <a:lumMod val="75000"/>
              </a:schemeClr>
            </a:solidFill>
            <a:latin typeface="맑은 고딕" pitchFamily="50" charset="-127"/>
            <a:ea typeface="맑은 고딕" pitchFamily="50" charset="-127"/>
          </a:endParaRPr>
        </a:p>
        <a:p>
          <a:pPr latinLnBrk="1">
            <a:lnSpc>
              <a:spcPct val="100000"/>
            </a:lnSpc>
          </a:pP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금일작업 문제점확인 및 개선사항 협의</a:t>
          </a:r>
          <a:r>
            <a:rPr lang="en-US" altLang="ko-KR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/</a:t>
          </a: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분석</a:t>
          </a:r>
          <a:endParaRPr lang="en-US" altLang="ko-KR" sz="1200" b="1" dirty="0" smtClean="0">
            <a:solidFill>
              <a:schemeClr val="accent1">
                <a:lumMod val="75000"/>
              </a:schemeClr>
            </a:solidFill>
            <a:latin typeface="맑은 고딕" pitchFamily="50" charset="-127"/>
            <a:ea typeface="맑은 고딕" pitchFamily="50" charset="-127"/>
          </a:endParaRPr>
        </a:p>
        <a:p>
          <a:pPr latinLnBrk="1">
            <a:lnSpc>
              <a:spcPct val="100000"/>
            </a:lnSpc>
          </a:pPr>
          <a:r>
            <a:rPr lang="ko-KR" altLang="en-US" sz="1200" b="1" dirty="0" err="1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명일작업</a:t>
          </a: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 계획확인</a:t>
          </a:r>
          <a:r>
            <a:rPr lang="en-US" altLang="ko-KR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금일 개선사항 적용</a:t>
          </a:r>
          <a:r>
            <a:rPr lang="en-US" altLang="ko-KR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)</a:t>
          </a:r>
        </a:p>
        <a:p>
          <a:pPr latinLnBrk="1">
            <a:lnSpc>
              <a:spcPct val="100000"/>
            </a:lnSpc>
          </a:pPr>
          <a:endParaRPr lang="ko-KR" altLang="en-US" sz="1200" b="1" dirty="0">
            <a:solidFill>
              <a:schemeClr val="accent1">
                <a:lumMod val="75000"/>
              </a:schemeClr>
            </a:solidFill>
            <a:latin typeface="맑은 고딕" pitchFamily="50" charset="-127"/>
            <a:ea typeface="맑은 고딕" pitchFamily="50" charset="-127"/>
          </a:endParaRPr>
        </a:p>
      </dgm:t>
    </dgm:pt>
    <dgm:pt modelId="{D79B80B9-EBEB-4DBF-AC06-8B710C1EB221}" type="parTrans" cxnId="{4B9AC293-D984-475C-8AC3-96FDEABD4026}">
      <dgm:prSet/>
      <dgm:spPr/>
      <dgm:t>
        <a:bodyPr/>
        <a:lstStyle/>
        <a:p>
          <a:pPr latinLnBrk="1"/>
          <a:endParaRPr lang="ko-KR" altLang="en-US"/>
        </a:p>
      </dgm:t>
    </dgm:pt>
    <dgm:pt modelId="{D05B9A3A-4924-4DB7-91D1-E74A4E81F919}" type="sibTrans" cxnId="{4B9AC293-D984-475C-8AC3-96FDEABD4026}">
      <dgm:prSet/>
      <dgm:spPr/>
      <dgm:t>
        <a:bodyPr/>
        <a:lstStyle/>
        <a:p>
          <a:pPr latinLnBrk="1"/>
          <a:endParaRPr lang="ko-KR" altLang="en-US"/>
        </a:p>
      </dgm:t>
    </dgm:pt>
    <dgm:pt modelId="{1A163F83-B0FD-4A15-8977-189ADAD292B7}">
      <dgm:prSet phldrT="[텍스트]" custT="1"/>
      <dgm:spPr>
        <a:gradFill flip="none" rotWithShape="1">
          <a:gsLst>
            <a:gs pos="22000">
              <a:schemeClr val="tx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</dgm:spPr>
      <dgm:t>
        <a:bodyPr lIns="3600" tIns="3600" rIns="3600" bIns="3600"/>
        <a:lstStyle/>
        <a:p>
          <a:pPr latinLnBrk="1"/>
          <a:r>
            <a:rPr lang="ko-KR" altLang="en-US" sz="1600" b="1" dirty="0" err="1" smtClean="0">
              <a:solidFill>
                <a:schemeClr val="bg1"/>
              </a:solidFill>
            </a:rPr>
            <a:t>일일관리</a:t>
          </a:r>
          <a:endParaRPr lang="ko-KR" altLang="en-US" sz="1600" b="1" dirty="0">
            <a:solidFill>
              <a:schemeClr val="bg1"/>
            </a:solidFill>
          </a:endParaRPr>
        </a:p>
      </dgm:t>
    </dgm:pt>
    <dgm:pt modelId="{7A975FF4-8779-4472-A679-A026A612EFBA}" type="parTrans" cxnId="{1D30E15F-A735-45BD-9253-FDEAA18FCD53}">
      <dgm:prSet/>
      <dgm:spPr/>
      <dgm:t>
        <a:bodyPr/>
        <a:lstStyle/>
        <a:p>
          <a:pPr latinLnBrk="1"/>
          <a:endParaRPr lang="ko-KR" altLang="en-US"/>
        </a:p>
      </dgm:t>
    </dgm:pt>
    <dgm:pt modelId="{219457A3-737E-4720-871D-B77971B670E9}" type="sibTrans" cxnId="{1D30E15F-A735-45BD-9253-FDEAA18FCD53}">
      <dgm:prSet/>
      <dgm:spPr/>
      <dgm:t>
        <a:bodyPr/>
        <a:lstStyle/>
        <a:p>
          <a:pPr latinLnBrk="1"/>
          <a:endParaRPr lang="ko-KR" altLang="en-US"/>
        </a:p>
      </dgm:t>
    </dgm:pt>
    <dgm:pt modelId="{AD851C9B-FD07-4408-8A58-A6E3F3A906D6}">
      <dgm:prSet phldrT="[텍스트]" custT="1"/>
      <dgm:spPr>
        <a:gradFill flip="none" rotWithShape="1">
          <a:gsLst>
            <a:gs pos="22000">
              <a:schemeClr val="tx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</dgm:spPr>
      <dgm:t>
        <a:bodyPr lIns="3600" tIns="3600" rIns="3600" bIns="3600"/>
        <a:lstStyle/>
        <a:p>
          <a:pPr latinLnBrk="1"/>
          <a:r>
            <a:rPr lang="ko-KR" altLang="en-US" sz="1600" b="1" dirty="0" smtClean="0">
              <a:solidFill>
                <a:schemeClr val="bg1"/>
              </a:solidFill>
            </a:rPr>
            <a:t>주간관리</a:t>
          </a:r>
          <a:endParaRPr lang="ko-KR" altLang="en-US" sz="1600" b="1" dirty="0">
            <a:solidFill>
              <a:schemeClr val="bg1"/>
            </a:solidFill>
          </a:endParaRPr>
        </a:p>
      </dgm:t>
    </dgm:pt>
    <dgm:pt modelId="{529970F7-2AB7-4CBA-B886-435F05F75834}" type="sibTrans" cxnId="{003206A0-8687-4056-816E-D0A62190739B}">
      <dgm:prSet/>
      <dgm:spPr/>
      <dgm:t>
        <a:bodyPr/>
        <a:lstStyle/>
        <a:p>
          <a:pPr latinLnBrk="1"/>
          <a:endParaRPr lang="ko-KR" altLang="en-US"/>
        </a:p>
      </dgm:t>
    </dgm:pt>
    <dgm:pt modelId="{E6EDAB6E-2D9B-4138-A6B8-9BB5217EED82}" type="parTrans" cxnId="{003206A0-8687-4056-816E-D0A62190739B}">
      <dgm:prSet/>
      <dgm:spPr/>
      <dgm:t>
        <a:bodyPr/>
        <a:lstStyle/>
        <a:p>
          <a:pPr latinLnBrk="1"/>
          <a:endParaRPr lang="ko-KR" altLang="en-US"/>
        </a:p>
      </dgm:t>
    </dgm:pt>
    <dgm:pt modelId="{8B0129C7-AB26-4A6F-A78C-DECCB8B842F8}">
      <dgm:prSet phldrT="[텍스트]" custT="1"/>
      <dgm:spPr>
        <a:gradFill flip="none" rotWithShape="1">
          <a:gsLst>
            <a:gs pos="25000">
              <a:schemeClr val="accent1">
                <a:lumMod val="60000"/>
                <a:lumOff val="4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1270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                                                                            금월작업 진행확인</a:t>
          </a:r>
          <a:r>
            <a:rPr lang="en-US" altLang="ko-KR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자재발주확인</a:t>
          </a:r>
          <a:endParaRPr lang="en-US" altLang="ko-KR" sz="1200" b="1" dirty="0" smtClean="0">
            <a:solidFill>
              <a:schemeClr val="accent1">
                <a:lumMod val="75000"/>
              </a:schemeClr>
            </a:solidFill>
            <a:latin typeface="맑은 고딕" pitchFamily="50" charset="-127"/>
            <a:ea typeface="맑은 고딕" pitchFamily="50" charset="-127"/>
          </a:endParaRPr>
        </a:p>
        <a:p>
          <a:pPr latinLnBrk="1">
            <a:lnSpc>
              <a:spcPct val="100000"/>
            </a:lnSpc>
          </a:pP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                                                                            금월작업 문제점확인 및 개선사항 협의</a:t>
          </a:r>
          <a:r>
            <a:rPr lang="en-US" altLang="ko-KR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/</a:t>
          </a: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분석</a:t>
          </a:r>
          <a:endParaRPr lang="en-US" altLang="ko-KR" sz="1200" b="1" dirty="0" smtClean="0">
            <a:solidFill>
              <a:schemeClr val="accent1">
                <a:lumMod val="75000"/>
              </a:schemeClr>
            </a:solidFill>
            <a:latin typeface="맑은 고딕" pitchFamily="50" charset="-127"/>
            <a:ea typeface="맑은 고딕" pitchFamily="50" charset="-127"/>
          </a:endParaRPr>
        </a:p>
        <a:p>
          <a:pPr latinLnBrk="1">
            <a:lnSpc>
              <a:spcPct val="100000"/>
            </a:lnSpc>
          </a:pP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                                                                            차월작업 계획확인</a:t>
          </a:r>
          <a:r>
            <a:rPr lang="en-US" altLang="ko-KR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금월 개선사항 적용</a:t>
          </a:r>
          <a:r>
            <a:rPr lang="en-US" altLang="ko-KR" sz="1200" b="1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AEB7E727-208D-4FF3-8FFC-E01325A29F7A}" type="sibTrans" cxnId="{B2E2B78A-4A10-4D79-AD34-B09810A3D525}">
      <dgm:prSet/>
      <dgm:spPr/>
      <dgm:t>
        <a:bodyPr/>
        <a:lstStyle/>
        <a:p>
          <a:pPr latinLnBrk="1"/>
          <a:endParaRPr lang="ko-KR" altLang="en-US"/>
        </a:p>
      </dgm:t>
    </dgm:pt>
    <dgm:pt modelId="{0ED20608-509F-48C0-B20D-495BC2ED8360}" type="parTrans" cxnId="{B2E2B78A-4A10-4D79-AD34-B09810A3D525}">
      <dgm:prSet/>
      <dgm:spPr/>
      <dgm:t>
        <a:bodyPr/>
        <a:lstStyle/>
        <a:p>
          <a:pPr latinLnBrk="1"/>
          <a:endParaRPr lang="ko-KR" altLang="en-US"/>
        </a:p>
      </dgm:t>
    </dgm:pt>
    <dgm:pt modelId="{D2038FAA-4239-43E3-AA29-51FD74ABD608}" type="pres">
      <dgm:prSet presAssocID="{55312582-7FE5-46CC-AC22-F0546BE4A6A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F4AAB4-D906-44CC-A51F-63679C33FEBE}" type="pres">
      <dgm:prSet presAssocID="{55312582-7FE5-46CC-AC22-F0546BE4A6AD}" presName="outerBox" presStyleCnt="0"/>
      <dgm:spPr/>
    </dgm:pt>
    <dgm:pt modelId="{88AA0066-6FFA-49CA-9A8E-6F544E3ABB61}" type="pres">
      <dgm:prSet presAssocID="{55312582-7FE5-46CC-AC22-F0546BE4A6AD}" presName="outerBoxParent" presStyleLbl="node1" presStyleIdx="0" presStyleCnt="3" custScaleY="92105" custLinFactNeighborY="5263"/>
      <dgm:spPr/>
      <dgm:t>
        <a:bodyPr/>
        <a:lstStyle/>
        <a:p>
          <a:pPr latinLnBrk="1"/>
          <a:endParaRPr lang="ko-KR" altLang="en-US"/>
        </a:p>
      </dgm:t>
    </dgm:pt>
    <dgm:pt modelId="{E59CA070-CF5E-4EF7-A66F-16A4F2B5C1EC}" type="pres">
      <dgm:prSet presAssocID="{55312582-7FE5-46CC-AC22-F0546BE4A6AD}" presName="outerBoxChildren" presStyleCnt="0"/>
      <dgm:spPr/>
    </dgm:pt>
    <dgm:pt modelId="{781F329A-8628-4F66-9FC1-14DE3CDFE5A1}" type="pres">
      <dgm:prSet presAssocID="{EDFF21A8-CD3D-4161-89B3-7E4DA8DBF454}" presName="oChild" presStyleLbl="fgAcc1" presStyleIdx="0" presStyleCnt="3" custScaleX="82443" custScaleY="10963" custLinFactX="249618" custLinFactNeighborX="300000" custLinFactNeighborY="-188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1F4191CE-2B87-4C42-AF34-4270122B2A1C}" type="pres">
      <dgm:prSet presAssocID="{55312582-7FE5-46CC-AC22-F0546BE4A6AD}" presName="middleBox" presStyleCnt="0"/>
      <dgm:spPr/>
    </dgm:pt>
    <dgm:pt modelId="{2B5D1A29-E0D3-43A9-8B72-879D0D8DDB9A}" type="pres">
      <dgm:prSet presAssocID="{55312582-7FE5-46CC-AC22-F0546BE4A6AD}" presName="middleBoxParent" presStyleLbl="node1" presStyleIdx="1" presStyleCnt="3" custScaleY="91728" custLinFactNeighborX="-23836" custLinFactNeighborY="7519"/>
      <dgm:spPr/>
      <dgm:t>
        <a:bodyPr/>
        <a:lstStyle/>
        <a:p>
          <a:pPr latinLnBrk="1"/>
          <a:endParaRPr lang="ko-KR" altLang="en-US"/>
        </a:p>
      </dgm:t>
    </dgm:pt>
    <dgm:pt modelId="{D0E483E0-E4BF-4C43-B149-9F3D098E2EB0}" type="pres">
      <dgm:prSet presAssocID="{55312582-7FE5-46CC-AC22-F0546BE4A6AD}" presName="middleBoxChildren" presStyleCnt="0"/>
      <dgm:spPr/>
    </dgm:pt>
    <dgm:pt modelId="{69228B0C-3126-40F3-A181-063C70B9DD5A}" type="pres">
      <dgm:prSet presAssocID="{AD851C9B-FD07-4408-8A58-A6E3F3A906D6}" presName="mChild" presStyleLbl="fgAcc1" presStyleIdx="1" presStyleCnt="3" custScaleX="75547" custScaleY="18264" custLinFactX="95909" custLinFactNeighborX="100000" custLinFactNeighborY="2412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FA3CA528-61CD-448A-A883-2D24C69D2B0A}" type="pres">
      <dgm:prSet presAssocID="{55312582-7FE5-46CC-AC22-F0546BE4A6AD}" presName="centerBox" presStyleCnt="0"/>
      <dgm:spPr/>
    </dgm:pt>
    <dgm:pt modelId="{D7BEC0AB-1853-4612-9B28-BE56F4810690}" type="pres">
      <dgm:prSet presAssocID="{55312582-7FE5-46CC-AC22-F0546BE4A6AD}" presName="centerBoxParent" presStyleLbl="node1" presStyleIdx="2" presStyleCnt="3" custScaleX="74541" custScaleY="86843" custLinFactNeighborX="-78399" custLinFactNeighborY="16448"/>
      <dgm:spPr/>
      <dgm:t>
        <a:bodyPr/>
        <a:lstStyle/>
        <a:p>
          <a:pPr latinLnBrk="1"/>
          <a:endParaRPr lang="ko-KR" altLang="en-US"/>
        </a:p>
      </dgm:t>
    </dgm:pt>
    <dgm:pt modelId="{93FC787B-CCC8-4C0E-864D-8E3CA49F1355}" type="pres">
      <dgm:prSet presAssocID="{55312582-7FE5-46CC-AC22-F0546BE4A6AD}" presName="centerBoxChildren" presStyleCnt="0"/>
      <dgm:spPr/>
    </dgm:pt>
    <dgm:pt modelId="{D7AEA1CF-A1C8-4DEF-A693-CAE6C0E31935}" type="pres">
      <dgm:prSet presAssocID="{1A163F83-B0FD-4A15-8977-189ADAD292B7}" presName="cChild" presStyleLbl="fgAcc1" presStyleIdx="2" presStyleCnt="3" custScaleX="23127" custScaleY="41521" custLinFactNeighborX="-44211" custLinFactNeighborY="6813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1D30E15F-A735-45BD-9253-FDEAA18FCD53}" srcId="{529D7959-0665-47FB-A15A-5B09D379DC93}" destId="{1A163F83-B0FD-4A15-8977-189ADAD292B7}" srcOrd="0" destOrd="0" parTransId="{7A975FF4-8779-4472-A679-A026A612EFBA}" sibTransId="{219457A3-737E-4720-871D-B77971B670E9}"/>
    <dgm:cxn modelId="{A8A2AB80-32DF-4C0F-B63B-8C51F37BE09B}" srcId="{55312582-7FE5-46CC-AC22-F0546BE4A6AD}" destId="{61061169-F06C-499C-BF2F-BEB8760E1A75}" srcOrd="1" destOrd="0" parTransId="{B3E5DA3B-8B5C-47DF-BA87-8530FA1759BC}" sibTransId="{992E3817-8343-4B4B-9C40-B31900113EBD}"/>
    <dgm:cxn modelId="{98CD5FFA-61A8-45A6-A7DB-63E8835CD069}" type="presOf" srcId="{55312582-7FE5-46CC-AC22-F0546BE4A6AD}" destId="{D2038FAA-4239-43E3-AA29-51FD74ABD608}" srcOrd="0" destOrd="0" presId="urn:microsoft.com/office/officeart/2005/8/layout/target2"/>
    <dgm:cxn modelId="{C4BF10D8-0272-4C81-A674-5187E8D3AF46}" type="presOf" srcId="{61061169-F06C-499C-BF2F-BEB8760E1A75}" destId="{2B5D1A29-E0D3-43A9-8B72-879D0D8DDB9A}" srcOrd="0" destOrd="0" presId="urn:microsoft.com/office/officeart/2005/8/layout/target2"/>
    <dgm:cxn modelId="{003206A0-8687-4056-816E-D0A62190739B}" srcId="{61061169-F06C-499C-BF2F-BEB8760E1A75}" destId="{AD851C9B-FD07-4408-8A58-A6E3F3A906D6}" srcOrd="0" destOrd="0" parTransId="{E6EDAB6E-2D9B-4138-A6B8-9BB5217EED82}" sibTransId="{529970F7-2AB7-4CBA-B886-435F05F75834}"/>
    <dgm:cxn modelId="{F9A50C78-2777-4077-8E7B-CC64411BABF4}" type="presOf" srcId="{AD851C9B-FD07-4408-8A58-A6E3F3A906D6}" destId="{69228B0C-3126-40F3-A181-063C70B9DD5A}" srcOrd="0" destOrd="0" presId="urn:microsoft.com/office/officeart/2005/8/layout/target2"/>
    <dgm:cxn modelId="{C9FF81B6-2DA9-48AD-97FB-B65B3B3754E6}" type="presOf" srcId="{529D7959-0665-47FB-A15A-5B09D379DC93}" destId="{D7BEC0AB-1853-4612-9B28-BE56F4810690}" srcOrd="0" destOrd="0" presId="urn:microsoft.com/office/officeart/2005/8/layout/target2"/>
    <dgm:cxn modelId="{4B9AC293-D984-475C-8AC3-96FDEABD4026}" srcId="{55312582-7FE5-46CC-AC22-F0546BE4A6AD}" destId="{529D7959-0665-47FB-A15A-5B09D379DC93}" srcOrd="2" destOrd="0" parTransId="{D79B80B9-EBEB-4DBF-AC06-8B710C1EB221}" sibTransId="{D05B9A3A-4924-4DB7-91D1-E74A4E81F919}"/>
    <dgm:cxn modelId="{B2E2B78A-4A10-4D79-AD34-B09810A3D525}" srcId="{55312582-7FE5-46CC-AC22-F0546BE4A6AD}" destId="{8B0129C7-AB26-4A6F-A78C-DECCB8B842F8}" srcOrd="0" destOrd="0" parTransId="{0ED20608-509F-48C0-B20D-495BC2ED8360}" sibTransId="{AEB7E727-208D-4FF3-8FFC-E01325A29F7A}"/>
    <dgm:cxn modelId="{1DFA4B40-59DB-464E-B264-4F5BA4E91C01}" type="presOf" srcId="{1A163F83-B0FD-4A15-8977-189ADAD292B7}" destId="{D7AEA1CF-A1C8-4DEF-A693-CAE6C0E31935}" srcOrd="0" destOrd="0" presId="urn:microsoft.com/office/officeart/2005/8/layout/target2"/>
    <dgm:cxn modelId="{2E5E5294-350C-4104-8D5A-AFC7B5645AB1}" type="presOf" srcId="{8B0129C7-AB26-4A6F-A78C-DECCB8B842F8}" destId="{88AA0066-6FFA-49CA-9A8E-6F544E3ABB61}" srcOrd="0" destOrd="0" presId="urn:microsoft.com/office/officeart/2005/8/layout/target2"/>
    <dgm:cxn modelId="{05CA47D6-A1B5-4994-8E28-04EF91D15171}" srcId="{8B0129C7-AB26-4A6F-A78C-DECCB8B842F8}" destId="{EDFF21A8-CD3D-4161-89B3-7E4DA8DBF454}" srcOrd="0" destOrd="0" parTransId="{A2F51AF0-7C81-45A6-A2BE-9A2AFE36BDB3}" sibTransId="{4887735F-8661-4DA8-A9A9-5D678EEE8EB3}"/>
    <dgm:cxn modelId="{5A4F8AF2-57AB-4B07-82F0-D86BBC42B745}" type="presOf" srcId="{EDFF21A8-CD3D-4161-89B3-7E4DA8DBF454}" destId="{781F329A-8628-4F66-9FC1-14DE3CDFE5A1}" srcOrd="0" destOrd="0" presId="urn:microsoft.com/office/officeart/2005/8/layout/target2"/>
    <dgm:cxn modelId="{782D4D5B-CA3F-4241-847E-46177539247B}" type="presParOf" srcId="{D2038FAA-4239-43E3-AA29-51FD74ABD608}" destId="{31F4AAB4-D906-44CC-A51F-63679C33FEBE}" srcOrd="0" destOrd="0" presId="urn:microsoft.com/office/officeart/2005/8/layout/target2"/>
    <dgm:cxn modelId="{A9FE858E-5674-426D-9053-D4CAB71B431B}" type="presParOf" srcId="{31F4AAB4-D906-44CC-A51F-63679C33FEBE}" destId="{88AA0066-6FFA-49CA-9A8E-6F544E3ABB61}" srcOrd="0" destOrd="0" presId="urn:microsoft.com/office/officeart/2005/8/layout/target2"/>
    <dgm:cxn modelId="{417F35C0-1220-4887-A0A9-37F6359E37E2}" type="presParOf" srcId="{31F4AAB4-D906-44CC-A51F-63679C33FEBE}" destId="{E59CA070-CF5E-4EF7-A66F-16A4F2B5C1EC}" srcOrd="1" destOrd="0" presId="urn:microsoft.com/office/officeart/2005/8/layout/target2"/>
    <dgm:cxn modelId="{8EE0B465-4430-451B-B3FE-4785150A224A}" type="presParOf" srcId="{E59CA070-CF5E-4EF7-A66F-16A4F2B5C1EC}" destId="{781F329A-8628-4F66-9FC1-14DE3CDFE5A1}" srcOrd="0" destOrd="0" presId="urn:microsoft.com/office/officeart/2005/8/layout/target2"/>
    <dgm:cxn modelId="{4A4659EE-43D3-4AA9-8BC8-D86448DEBAFC}" type="presParOf" srcId="{D2038FAA-4239-43E3-AA29-51FD74ABD608}" destId="{1F4191CE-2B87-4C42-AF34-4270122B2A1C}" srcOrd="1" destOrd="0" presId="urn:microsoft.com/office/officeart/2005/8/layout/target2"/>
    <dgm:cxn modelId="{1C8FAD7D-5840-4243-A211-026C818EC46A}" type="presParOf" srcId="{1F4191CE-2B87-4C42-AF34-4270122B2A1C}" destId="{2B5D1A29-E0D3-43A9-8B72-879D0D8DDB9A}" srcOrd="0" destOrd="0" presId="urn:microsoft.com/office/officeart/2005/8/layout/target2"/>
    <dgm:cxn modelId="{D2CF108F-B704-42A7-AB9C-2945846AE10D}" type="presParOf" srcId="{1F4191CE-2B87-4C42-AF34-4270122B2A1C}" destId="{D0E483E0-E4BF-4C43-B149-9F3D098E2EB0}" srcOrd="1" destOrd="0" presId="urn:microsoft.com/office/officeart/2005/8/layout/target2"/>
    <dgm:cxn modelId="{F97FB11F-8FB7-4D4C-A734-69E07402B6E3}" type="presParOf" srcId="{D0E483E0-E4BF-4C43-B149-9F3D098E2EB0}" destId="{69228B0C-3126-40F3-A181-063C70B9DD5A}" srcOrd="0" destOrd="0" presId="urn:microsoft.com/office/officeart/2005/8/layout/target2"/>
    <dgm:cxn modelId="{351906AA-6FFC-42A3-AAA2-5F8984D15E46}" type="presParOf" srcId="{D2038FAA-4239-43E3-AA29-51FD74ABD608}" destId="{FA3CA528-61CD-448A-A883-2D24C69D2B0A}" srcOrd="2" destOrd="0" presId="urn:microsoft.com/office/officeart/2005/8/layout/target2"/>
    <dgm:cxn modelId="{460D5FB8-AFC9-4816-8693-53DAD7F4FA10}" type="presParOf" srcId="{FA3CA528-61CD-448A-A883-2D24C69D2B0A}" destId="{D7BEC0AB-1853-4612-9B28-BE56F4810690}" srcOrd="0" destOrd="0" presId="urn:microsoft.com/office/officeart/2005/8/layout/target2"/>
    <dgm:cxn modelId="{40BB86EE-F4C4-4204-B22E-739FB6C01CF2}" type="presParOf" srcId="{FA3CA528-61CD-448A-A883-2D24C69D2B0A}" destId="{93FC787B-CCC8-4C0E-864D-8E3CA49F1355}" srcOrd="1" destOrd="0" presId="urn:microsoft.com/office/officeart/2005/8/layout/target2"/>
    <dgm:cxn modelId="{62F4A133-C7F4-4554-B3FC-7D5D27B97BB0}" type="presParOf" srcId="{93FC787B-CCC8-4C0E-864D-8E3CA49F1355}" destId="{D7AEA1CF-A1C8-4DEF-A693-CAE6C0E31935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DD40A-CAA0-450E-983A-B21BBF5E113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BBA78B8-DBEC-4CFA-8925-515C9FD5B834}">
      <dgm:prSet phldrT="[텍스트]" custT="1"/>
      <dgm:spPr>
        <a:gradFill flip="none" rotWithShape="1">
          <a:gsLst>
            <a:gs pos="35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b="1" dirty="0" smtClean="0">
              <a:latin typeface="맑은 고딕" pitchFamily="50" charset="-127"/>
              <a:ea typeface="맑은 고딕" pitchFamily="50" charset="-127"/>
            </a:rPr>
            <a:t>사전협의</a:t>
          </a:r>
          <a:endParaRPr lang="ko-KR" altLang="en-US" sz="1200" b="1" dirty="0">
            <a:latin typeface="맑은 고딕" pitchFamily="50" charset="-127"/>
            <a:ea typeface="맑은 고딕" pitchFamily="50" charset="-127"/>
          </a:endParaRPr>
        </a:p>
      </dgm:t>
    </dgm:pt>
    <dgm:pt modelId="{7834F756-9CD7-4B0B-8ACD-193D04439E22}" type="parTrans" cxnId="{DEA5B72E-F68A-4346-9EB7-A34C8695F58A}">
      <dgm:prSet/>
      <dgm:spPr/>
      <dgm:t>
        <a:bodyPr/>
        <a:lstStyle/>
        <a:p>
          <a:pPr latinLnBrk="1"/>
          <a:endParaRPr lang="ko-KR" altLang="en-US" sz="1200"/>
        </a:p>
      </dgm:t>
    </dgm:pt>
    <dgm:pt modelId="{6646CABC-AAC5-4F2F-B81B-01414FDFCD9A}" type="sibTrans" cxnId="{DEA5B72E-F68A-4346-9EB7-A34C8695F58A}">
      <dgm:prSet/>
      <dgm:spPr/>
      <dgm:t>
        <a:bodyPr/>
        <a:lstStyle/>
        <a:p>
          <a:pPr latinLnBrk="1"/>
          <a:endParaRPr lang="ko-KR" altLang="en-US" sz="1200"/>
        </a:p>
      </dgm:t>
    </dgm:pt>
    <dgm:pt modelId="{920D07CC-C66C-4646-A6DC-FD7B2C8B2197}">
      <dgm:prSet phldrT="[텍스트]" custT="1"/>
      <dgm:spPr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사업주 사전협의</a:t>
          </a:r>
          <a:endParaRPr lang="ko-KR" altLang="en-US" sz="1200" dirty="0">
            <a:latin typeface="맑은 고딕" pitchFamily="50" charset="-127"/>
            <a:ea typeface="맑은 고딕" pitchFamily="50" charset="-127"/>
          </a:endParaRPr>
        </a:p>
      </dgm:t>
    </dgm:pt>
    <dgm:pt modelId="{1FF02348-E690-4FE6-BDE9-512BBC044A2A}" type="parTrans" cxnId="{1332D0F4-1840-44DE-BDF7-146A3C6FA01F}">
      <dgm:prSet/>
      <dgm:spPr/>
      <dgm:t>
        <a:bodyPr/>
        <a:lstStyle/>
        <a:p>
          <a:pPr latinLnBrk="1"/>
          <a:endParaRPr lang="ko-KR" altLang="en-US" sz="1200"/>
        </a:p>
      </dgm:t>
    </dgm:pt>
    <dgm:pt modelId="{7974F005-CBCF-46B3-884B-2EF2D2B3DA9C}" type="sibTrans" cxnId="{1332D0F4-1840-44DE-BDF7-146A3C6FA01F}">
      <dgm:prSet/>
      <dgm:spPr/>
      <dgm:t>
        <a:bodyPr/>
        <a:lstStyle/>
        <a:p>
          <a:pPr latinLnBrk="1"/>
          <a:endParaRPr lang="ko-KR" altLang="en-US" sz="1200"/>
        </a:p>
      </dgm:t>
    </dgm:pt>
    <dgm:pt modelId="{3D387EFC-A0C0-44A9-9DD6-4F17FAC53EF8}">
      <dgm:prSet phldrT="[텍스트]" custT="1"/>
      <dgm:spPr>
        <a:gradFill flip="none" rotWithShape="1">
          <a:gsLst>
            <a:gs pos="35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b="1" dirty="0" smtClean="0">
              <a:latin typeface="맑은 고딕" pitchFamily="50" charset="-127"/>
              <a:ea typeface="맑은 고딕" pitchFamily="50" charset="-127"/>
            </a:rPr>
            <a:t>공사 착수 전</a:t>
          </a:r>
          <a:endParaRPr lang="ko-KR" altLang="en-US" sz="1200" b="1" dirty="0">
            <a:latin typeface="맑은 고딕" pitchFamily="50" charset="-127"/>
            <a:ea typeface="맑은 고딕" pitchFamily="50" charset="-127"/>
          </a:endParaRPr>
        </a:p>
      </dgm:t>
    </dgm:pt>
    <dgm:pt modelId="{0E6697A8-7A35-4A05-90D7-246A9C12AC18}" type="parTrans" cxnId="{4D544B5E-90E2-41EF-BD7D-844303C1B253}">
      <dgm:prSet/>
      <dgm:spPr/>
      <dgm:t>
        <a:bodyPr/>
        <a:lstStyle/>
        <a:p>
          <a:pPr latinLnBrk="1"/>
          <a:endParaRPr lang="ko-KR" altLang="en-US" sz="1200"/>
        </a:p>
      </dgm:t>
    </dgm:pt>
    <dgm:pt modelId="{94327A73-09FE-400B-B210-B3B5671447B3}" type="sibTrans" cxnId="{4D544B5E-90E2-41EF-BD7D-844303C1B253}">
      <dgm:prSet/>
      <dgm:spPr/>
      <dgm:t>
        <a:bodyPr/>
        <a:lstStyle/>
        <a:p>
          <a:pPr latinLnBrk="1"/>
          <a:endParaRPr lang="ko-KR" altLang="en-US" sz="1200"/>
        </a:p>
      </dgm:t>
    </dgm:pt>
    <dgm:pt modelId="{BE82298D-9140-4669-ABF7-D23F8141CE65}">
      <dgm:prSet phldrT="[텍스트]" custT="1"/>
      <dgm:spPr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en-US" altLang="ko-KR" sz="1200" dirty="0" smtClean="0">
              <a:latin typeface="맑은 고딕" pitchFamily="50" charset="-127"/>
              <a:ea typeface="맑은 고딕" pitchFamily="50" charset="-127"/>
            </a:rPr>
            <a:t>KICK OFF MEETING</a:t>
          </a:r>
          <a:endParaRPr lang="ko-KR" altLang="en-US" sz="1200" dirty="0">
            <a:latin typeface="맑은 고딕" pitchFamily="50" charset="-127"/>
            <a:ea typeface="맑은 고딕" pitchFamily="50" charset="-127"/>
          </a:endParaRPr>
        </a:p>
      </dgm:t>
    </dgm:pt>
    <dgm:pt modelId="{CE596576-DB27-480E-968D-4B63987E368A}" type="parTrans" cxnId="{65B8DD0A-0CEC-4832-969C-E83E4035B56A}">
      <dgm:prSet/>
      <dgm:spPr/>
      <dgm:t>
        <a:bodyPr/>
        <a:lstStyle/>
        <a:p>
          <a:pPr latinLnBrk="1"/>
          <a:endParaRPr lang="ko-KR" altLang="en-US" sz="1200"/>
        </a:p>
      </dgm:t>
    </dgm:pt>
    <dgm:pt modelId="{D2731CCA-E38C-4647-858D-23811BC72C44}" type="sibTrans" cxnId="{65B8DD0A-0CEC-4832-969C-E83E4035B56A}">
      <dgm:prSet/>
      <dgm:spPr/>
      <dgm:t>
        <a:bodyPr/>
        <a:lstStyle/>
        <a:p>
          <a:pPr latinLnBrk="1"/>
          <a:endParaRPr lang="ko-KR" altLang="en-US" sz="1200"/>
        </a:p>
      </dgm:t>
    </dgm:pt>
    <dgm:pt modelId="{3706C5BD-0302-4A11-972A-BDCE71FF28AE}">
      <dgm:prSet phldrT="[텍스트]" custT="1"/>
      <dgm:spPr>
        <a:gradFill flip="none" rotWithShape="1">
          <a:gsLst>
            <a:gs pos="35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b="1" dirty="0" smtClean="0">
              <a:latin typeface="맑은 고딕" pitchFamily="50" charset="-127"/>
              <a:ea typeface="맑은 고딕" pitchFamily="50" charset="-127"/>
            </a:rPr>
            <a:t>공사 중</a:t>
          </a:r>
          <a:endParaRPr lang="ko-KR" altLang="en-US" sz="1200" b="1" dirty="0">
            <a:latin typeface="맑은 고딕" pitchFamily="50" charset="-127"/>
            <a:ea typeface="맑은 고딕" pitchFamily="50" charset="-127"/>
          </a:endParaRPr>
        </a:p>
      </dgm:t>
    </dgm:pt>
    <dgm:pt modelId="{74B522F8-B77F-4310-809F-7ED51402B7A1}" type="parTrans" cxnId="{6D9DB9D2-C30C-4503-8DCE-EDB28297E56D}">
      <dgm:prSet/>
      <dgm:spPr/>
      <dgm:t>
        <a:bodyPr/>
        <a:lstStyle/>
        <a:p>
          <a:pPr latinLnBrk="1"/>
          <a:endParaRPr lang="ko-KR" altLang="en-US" sz="1200"/>
        </a:p>
      </dgm:t>
    </dgm:pt>
    <dgm:pt modelId="{90240EC7-B716-4B51-9790-5788FC339044}" type="sibTrans" cxnId="{6D9DB9D2-C30C-4503-8DCE-EDB28297E56D}">
      <dgm:prSet/>
      <dgm:spPr/>
      <dgm:t>
        <a:bodyPr/>
        <a:lstStyle/>
        <a:p>
          <a:pPr latinLnBrk="1"/>
          <a:endParaRPr lang="ko-KR" altLang="en-US" sz="1200"/>
        </a:p>
      </dgm:t>
    </dgm:pt>
    <dgm:pt modelId="{942BA7F1-3161-48C7-9036-1BDA700E8343}">
      <dgm:prSet phldrT="[텍스트]" custT="1"/>
      <dgm:spPr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시공상황 일일</a:t>
          </a:r>
          <a:r>
            <a:rPr lang="en-US" altLang="ko-KR" sz="1200" dirty="0" smtClean="0">
              <a:latin typeface="맑은 고딕" pitchFamily="50" charset="-127"/>
              <a:ea typeface="맑은 고딕" pitchFamily="50" charset="-127"/>
            </a:rPr>
            <a:t>/</a:t>
          </a:r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주간</a:t>
          </a:r>
          <a:r>
            <a:rPr lang="en-US" altLang="ko-KR" sz="1200" dirty="0" smtClean="0">
              <a:latin typeface="맑은 고딕" pitchFamily="50" charset="-127"/>
              <a:ea typeface="맑은 고딕" pitchFamily="50" charset="-127"/>
            </a:rPr>
            <a:t>/</a:t>
          </a:r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월간 보고</a:t>
          </a:r>
          <a:endParaRPr lang="ko-KR" altLang="en-US" sz="1200" dirty="0">
            <a:latin typeface="맑은 고딕" pitchFamily="50" charset="-127"/>
            <a:ea typeface="맑은 고딕" pitchFamily="50" charset="-127"/>
          </a:endParaRPr>
        </a:p>
      </dgm:t>
    </dgm:pt>
    <dgm:pt modelId="{90083BD4-AC4C-484B-A9C6-5DFAF0063F68}" type="parTrans" cxnId="{1BF714AE-9B98-4FCB-8957-44B8CE83DB41}">
      <dgm:prSet/>
      <dgm:spPr/>
      <dgm:t>
        <a:bodyPr/>
        <a:lstStyle/>
        <a:p>
          <a:pPr latinLnBrk="1"/>
          <a:endParaRPr lang="ko-KR" altLang="en-US" sz="1200"/>
        </a:p>
      </dgm:t>
    </dgm:pt>
    <dgm:pt modelId="{744BB960-29C0-4682-B18C-9C855D897EE0}" type="sibTrans" cxnId="{1BF714AE-9B98-4FCB-8957-44B8CE83DB41}">
      <dgm:prSet/>
      <dgm:spPr/>
      <dgm:t>
        <a:bodyPr/>
        <a:lstStyle/>
        <a:p>
          <a:pPr latinLnBrk="1"/>
          <a:endParaRPr lang="ko-KR" altLang="en-US" sz="1200"/>
        </a:p>
      </dgm:t>
    </dgm:pt>
    <dgm:pt modelId="{CED91430-8A33-48CF-9BFF-35B98B946757}">
      <dgm:prSet custT="1"/>
      <dgm:spPr>
        <a:gradFill flip="none" rotWithShape="1">
          <a:gsLst>
            <a:gs pos="35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b="1" dirty="0" smtClean="0">
              <a:latin typeface="맑은 고딕" pitchFamily="50" charset="-127"/>
              <a:ea typeface="맑은 고딕" pitchFamily="50" charset="-127"/>
            </a:rPr>
            <a:t>최종 검사</a:t>
          </a:r>
          <a:endParaRPr lang="ko-KR" altLang="en-US" sz="1200" b="1" dirty="0">
            <a:latin typeface="맑은 고딕" pitchFamily="50" charset="-127"/>
            <a:ea typeface="맑은 고딕" pitchFamily="50" charset="-127"/>
          </a:endParaRPr>
        </a:p>
      </dgm:t>
    </dgm:pt>
    <dgm:pt modelId="{2A748CB6-3C5A-4594-91C4-8856810460C1}" type="parTrans" cxnId="{9C907208-1119-4B7E-BECF-2DC6014C4430}">
      <dgm:prSet/>
      <dgm:spPr/>
      <dgm:t>
        <a:bodyPr/>
        <a:lstStyle/>
        <a:p>
          <a:pPr latinLnBrk="1"/>
          <a:endParaRPr lang="ko-KR" altLang="en-US" sz="1200"/>
        </a:p>
      </dgm:t>
    </dgm:pt>
    <dgm:pt modelId="{D43D675F-2C80-43AD-BF32-92BCA784218B}" type="sibTrans" cxnId="{9C907208-1119-4B7E-BECF-2DC6014C4430}">
      <dgm:prSet/>
      <dgm:spPr/>
      <dgm:t>
        <a:bodyPr/>
        <a:lstStyle/>
        <a:p>
          <a:pPr latinLnBrk="1"/>
          <a:endParaRPr lang="ko-KR" altLang="en-US" sz="1200"/>
        </a:p>
      </dgm:t>
    </dgm:pt>
    <dgm:pt modelId="{BE22C178-753F-493B-9BF3-FFAE6EA0C563}">
      <dgm:prSet custT="1"/>
      <dgm:spPr>
        <a:gradFill flip="none" rotWithShape="1">
          <a:gsLst>
            <a:gs pos="35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b="1" dirty="0" smtClean="0">
              <a:latin typeface="맑은 고딕" pitchFamily="50" charset="-127"/>
              <a:ea typeface="맑은 고딕" pitchFamily="50" charset="-127"/>
            </a:rPr>
            <a:t>공사 완료 후</a:t>
          </a:r>
          <a:endParaRPr lang="ko-KR" altLang="en-US" sz="1200" b="1" dirty="0">
            <a:latin typeface="맑은 고딕" pitchFamily="50" charset="-127"/>
            <a:ea typeface="맑은 고딕" pitchFamily="50" charset="-127"/>
          </a:endParaRPr>
        </a:p>
      </dgm:t>
    </dgm:pt>
    <dgm:pt modelId="{5DF8EE76-7308-4CA7-88E8-0701A848D8A6}" type="parTrans" cxnId="{2752FC7E-8FB5-45BC-AB22-1FC760C8E4F1}">
      <dgm:prSet/>
      <dgm:spPr/>
      <dgm:t>
        <a:bodyPr/>
        <a:lstStyle/>
        <a:p>
          <a:pPr latinLnBrk="1"/>
          <a:endParaRPr lang="ko-KR" altLang="en-US" sz="1200"/>
        </a:p>
      </dgm:t>
    </dgm:pt>
    <dgm:pt modelId="{5D55E0EF-AE53-49F1-A26B-F863A173604E}" type="sibTrans" cxnId="{2752FC7E-8FB5-45BC-AB22-1FC760C8E4F1}">
      <dgm:prSet/>
      <dgm:spPr/>
      <dgm:t>
        <a:bodyPr/>
        <a:lstStyle/>
        <a:p>
          <a:pPr latinLnBrk="1"/>
          <a:endParaRPr lang="ko-KR" altLang="en-US" sz="1200"/>
        </a:p>
      </dgm:t>
    </dgm:pt>
    <dgm:pt modelId="{12FC0E82-86E5-4672-8293-4759121E0DAA}">
      <dgm:prSet custT="1"/>
      <dgm:spPr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시공상태 검사</a:t>
          </a:r>
          <a:r>
            <a:rPr lang="en-US" altLang="ko-KR" sz="12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불합격요인 수정 및 재시공</a:t>
          </a:r>
          <a:endParaRPr lang="ko-KR" altLang="en-US" sz="1200" dirty="0">
            <a:latin typeface="맑은 고딕" pitchFamily="50" charset="-127"/>
            <a:ea typeface="맑은 고딕" pitchFamily="50" charset="-127"/>
          </a:endParaRPr>
        </a:p>
      </dgm:t>
    </dgm:pt>
    <dgm:pt modelId="{B4879351-C2DF-49E4-AE76-D2F7D8E52238}" type="parTrans" cxnId="{0B0313A7-6C8D-42D8-AE4C-23302C466D76}">
      <dgm:prSet/>
      <dgm:spPr/>
      <dgm:t>
        <a:bodyPr/>
        <a:lstStyle/>
        <a:p>
          <a:pPr latinLnBrk="1"/>
          <a:endParaRPr lang="ko-KR" altLang="en-US" sz="1200"/>
        </a:p>
      </dgm:t>
    </dgm:pt>
    <dgm:pt modelId="{88A99B9E-B1F3-4960-805B-AADCA9B4ABF2}" type="sibTrans" cxnId="{0B0313A7-6C8D-42D8-AE4C-23302C466D76}">
      <dgm:prSet/>
      <dgm:spPr/>
      <dgm:t>
        <a:bodyPr/>
        <a:lstStyle/>
        <a:p>
          <a:pPr latinLnBrk="1"/>
          <a:endParaRPr lang="ko-KR" altLang="en-US" sz="1200"/>
        </a:p>
      </dgm:t>
    </dgm:pt>
    <dgm:pt modelId="{18B87326-2FB0-4189-AF0A-80FE601F18DA}">
      <dgm:prSet custT="1"/>
      <dgm:spPr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사업주 완료검사</a:t>
          </a:r>
          <a:endParaRPr lang="ko-KR" altLang="en-US" sz="1200" dirty="0">
            <a:latin typeface="맑은 고딕" pitchFamily="50" charset="-127"/>
            <a:ea typeface="맑은 고딕" pitchFamily="50" charset="-127"/>
          </a:endParaRPr>
        </a:p>
      </dgm:t>
    </dgm:pt>
    <dgm:pt modelId="{6B1CAC2F-AF45-4BFF-9632-BF8A081024D0}" type="parTrans" cxnId="{B3BF79DE-1691-451C-B9AC-15C714861601}">
      <dgm:prSet/>
      <dgm:spPr/>
      <dgm:t>
        <a:bodyPr/>
        <a:lstStyle/>
        <a:p>
          <a:pPr latinLnBrk="1"/>
          <a:endParaRPr lang="ko-KR" altLang="en-US" sz="1200"/>
        </a:p>
      </dgm:t>
    </dgm:pt>
    <dgm:pt modelId="{6053F065-118A-48E8-92B4-C035B3B5CE53}" type="sibTrans" cxnId="{B3BF79DE-1691-451C-B9AC-15C714861601}">
      <dgm:prSet/>
      <dgm:spPr/>
      <dgm:t>
        <a:bodyPr/>
        <a:lstStyle/>
        <a:p>
          <a:pPr latinLnBrk="1"/>
          <a:endParaRPr lang="ko-KR" altLang="en-US" sz="1200"/>
        </a:p>
      </dgm:t>
    </dgm:pt>
    <dgm:pt modelId="{500B8E4C-07EC-4075-9F13-22BACC35D210}">
      <dgm:prSet custT="1"/>
      <dgm:spPr>
        <a:gradFill flip="none" rotWithShape="1">
          <a:gsLst>
            <a:gs pos="35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b="1" dirty="0" smtClean="0">
              <a:latin typeface="맑은 고딕" pitchFamily="50" charset="-127"/>
              <a:ea typeface="맑은 고딕" pitchFamily="50" charset="-127"/>
            </a:rPr>
            <a:t>준공 </a:t>
          </a:r>
          <a:r>
            <a:rPr lang="en-US" altLang="ko-KR" sz="1200" b="1" dirty="0" smtClean="0">
              <a:latin typeface="맑은 고딕" pitchFamily="50" charset="-127"/>
              <a:ea typeface="맑은 고딕" pitchFamily="50" charset="-127"/>
            </a:rPr>
            <a:t>/ </a:t>
          </a:r>
          <a:r>
            <a:rPr lang="ko-KR" altLang="en-US" sz="1200" b="1" dirty="0" smtClean="0">
              <a:latin typeface="맑은 고딕" pitchFamily="50" charset="-127"/>
              <a:ea typeface="맑은 고딕" pitchFamily="50" charset="-127"/>
            </a:rPr>
            <a:t>인계</a:t>
          </a:r>
          <a:endParaRPr lang="ko-KR" altLang="en-US" sz="1200" b="1" dirty="0">
            <a:latin typeface="맑은 고딕" pitchFamily="50" charset="-127"/>
            <a:ea typeface="맑은 고딕" pitchFamily="50" charset="-127"/>
          </a:endParaRPr>
        </a:p>
      </dgm:t>
    </dgm:pt>
    <dgm:pt modelId="{66EAD4B1-611D-4A1E-8219-062F8F4E2D3C}" type="parTrans" cxnId="{9B469809-8615-46B7-AA00-5705B1AFF49E}">
      <dgm:prSet/>
      <dgm:spPr/>
      <dgm:t>
        <a:bodyPr/>
        <a:lstStyle/>
        <a:p>
          <a:pPr latinLnBrk="1"/>
          <a:endParaRPr lang="ko-KR" altLang="en-US" sz="1200"/>
        </a:p>
      </dgm:t>
    </dgm:pt>
    <dgm:pt modelId="{ECAA3B8E-4A99-48C3-9627-6969A5E24C18}" type="sibTrans" cxnId="{9B469809-8615-46B7-AA00-5705B1AFF49E}">
      <dgm:prSet/>
      <dgm:spPr/>
      <dgm:t>
        <a:bodyPr/>
        <a:lstStyle/>
        <a:p>
          <a:pPr latinLnBrk="1"/>
          <a:endParaRPr lang="ko-KR" altLang="en-US" sz="1200"/>
        </a:p>
      </dgm:t>
    </dgm:pt>
    <dgm:pt modelId="{086A0FF6-E7BC-474D-9E46-CA69B80BF764}">
      <dgm:prSet custT="1"/>
      <dgm:spPr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준공업무</a:t>
          </a:r>
          <a:endParaRPr lang="ko-KR" altLang="en-US" sz="1200" dirty="0">
            <a:latin typeface="맑은 고딕" pitchFamily="50" charset="-127"/>
            <a:ea typeface="맑은 고딕" pitchFamily="50" charset="-127"/>
          </a:endParaRPr>
        </a:p>
      </dgm:t>
    </dgm:pt>
    <dgm:pt modelId="{709EB962-0B03-4FAA-9B63-6AD3FAFDE1C5}" type="parTrans" cxnId="{FC9C4122-65A8-4B7F-AF1C-F1E12CB7E8F4}">
      <dgm:prSet/>
      <dgm:spPr/>
      <dgm:t>
        <a:bodyPr/>
        <a:lstStyle/>
        <a:p>
          <a:pPr latinLnBrk="1"/>
          <a:endParaRPr lang="ko-KR" altLang="en-US" sz="1200"/>
        </a:p>
      </dgm:t>
    </dgm:pt>
    <dgm:pt modelId="{E0888316-7027-499A-B920-6F709B5CC227}" type="sibTrans" cxnId="{FC9C4122-65A8-4B7F-AF1C-F1E12CB7E8F4}">
      <dgm:prSet/>
      <dgm:spPr/>
      <dgm:t>
        <a:bodyPr/>
        <a:lstStyle/>
        <a:p>
          <a:pPr latinLnBrk="1"/>
          <a:endParaRPr lang="ko-KR" altLang="en-US" sz="1200"/>
        </a:p>
      </dgm:t>
    </dgm:pt>
    <dgm:pt modelId="{59510711-692C-487D-BB65-94F25194D87E}">
      <dgm:prSet phldrT="[텍스트]" custT="1"/>
      <dgm:spPr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사업주 </a:t>
          </a:r>
          <a:r>
            <a:rPr lang="en-US" altLang="ko-KR" sz="1200" dirty="0" smtClean="0">
              <a:latin typeface="맑은 고딕" pitchFamily="50" charset="-127"/>
              <a:ea typeface="맑은 고딕" pitchFamily="50" charset="-127"/>
            </a:rPr>
            <a:t>SPEC </a:t>
          </a:r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확인 </a:t>
          </a:r>
          <a:r>
            <a:rPr lang="en-US" altLang="ko-KR" sz="1200" dirty="0" smtClean="0">
              <a:latin typeface="맑은 고딕" pitchFamily="50" charset="-127"/>
              <a:ea typeface="맑은 고딕" pitchFamily="50" charset="-127"/>
            </a:rPr>
            <a:t>/ </a:t>
          </a:r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도면작성</a:t>
          </a:r>
          <a:endParaRPr lang="ko-KR" altLang="en-US" sz="1200" dirty="0">
            <a:latin typeface="맑은 고딕" pitchFamily="50" charset="-127"/>
            <a:ea typeface="맑은 고딕" pitchFamily="50" charset="-127"/>
          </a:endParaRPr>
        </a:p>
      </dgm:t>
    </dgm:pt>
    <dgm:pt modelId="{8A2295DC-1AB7-451E-A44F-622EC22D3BE3}" type="parTrans" cxnId="{6744AD17-F6E4-444C-A2F0-1D1193C9F4D8}">
      <dgm:prSet/>
      <dgm:spPr/>
      <dgm:t>
        <a:bodyPr/>
        <a:lstStyle/>
        <a:p>
          <a:pPr latinLnBrk="1"/>
          <a:endParaRPr lang="ko-KR" altLang="en-US" sz="1200"/>
        </a:p>
      </dgm:t>
    </dgm:pt>
    <dgm:pt modelId="{B38C4892-8C0D-4A6D-820F-88D40C55BD4A}" type="sibTrans" cxnId="{6744AD17-F6E4-444C-A2F0-1D1193C9F4D8}">
      <dgm:prSet/>
      <dgm:spPr/>
      <dgm:t>
        <a:bodyPr/>
        <a:lstStyle/>
        <a:p>
          <a:pPr latinLnBrk="1"/>
          <a:endParaRPr lang="ko-KR" altLang="en-US" sz="1200"/>
        </a:p>
      </dgm:t>
    </dgm:pt>
    <dgm:pt modelId="{08DBA67E-F86C-4C56-8888-C230430F6220}">
      <dgm:prSet phldrT="[텍스트]" custT="1"/>
      <dgm:spPr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시공방법 사업주와 협의</a:t>
          </a:r>
          <a:endParaRPr lang="ko-KR" altLang="en-US" sz="1200" dirty="0">
            <a:latin typeface="맑은 고딕" pitchFamily="50" charset="-127"/>
            <a:ea typeface="맑은 고딕" pitchFamily="50" charset="-127"/>
          </a:endParaRPr>
        </a:p>
      </dgm:t>
    </dgm:pt>
    <dgm:pt modelId="{82EB5D99-529E-49F0-A66B-1BEABCD2F5E6}" type="parTrans" cxnId="{F2B6EA26-CBCB-4E90-A1AC-C2BEAC816D6E}">
      <dgm:prSet/>
      <dgm:spPr/>
      <dgm:t>
        <a:bodyPr/>
        <a:lstStyle/>
        <a:p>
          <a:pPr latinLnBrk="1"/>
          <a:endParaRPr lang="ko-KR" altLang="en-US" sz="1200"/>
        </a:p>
      </dgm:t>
    </dgm:pt>
    <dgm:pt modelId="{A3340D0F-EADF-4325-8442-06D43AA6CE38}" type="sibTrans" cxnId="{F2B6EA26-CBCB-4E90-A1AC-C2BEAC816D6E}">
      <dgm:prSet/>
      <dgm:spPr/>
      <dgm:t>
        <a:bodyPr/>
        <a:lstStyle/>
        <a:p>
          <a:pPr latinLnBrk="1"/>
          <a:endParaRPr lang="ko-KR" altLang="en-US" sz="1200"/>
        </a:p>
      </dgm:t>
    </dgm:pt>
    <dgm:pt modelId="{C0C407C3-C4FF-4795-8C94-FDCA043010B9}">
      <dgm:prSet phldrT="[텍스트]" custT="1"/>
      <dgm:spPr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사업주 자재승인</a:t>
          </a:r>
          <a:r>
            <a:rPr lang="en-US" altLang="ko-KR" sz="12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시험성적서 제출</a:t>
          </a:r>
          <a:r>
            <a:rPr lang="en-US" altLang="ko-KR" sz="1200" dirty="0" smtClean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사전 </a:t>
          </a:r>
          <a:r>
            <a:rPr lang="en-US" altLang="ko-KR" sz="1200" dirty="0" smtClean="0">
              <a:latin typeface="맑은 고딕" pitchFamily="50" charset="-127"/>
              <a:ea typeface="맑은 고딕" pitchFamily="50" charset="-127"/>
            </a:rPr>
            <a:t>SAMPLE </a:t>
          </a:r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확인</a:t>
          </a:r>
          <a:r>
            <a:rPr lang="en-US" altLang="ko-KR" sz="1200" dirty="0" smtClean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dirty="0">
            <a:latin typeface="맑은 고딕" pitchFamily="50" charset="-127"/>
            <a:ea typeface="맑은 고딕" pitchFamily="50" charset="-127"/>
          </a:endParaRPr>
        </a:p>
      </dgm:t>
    </dgm:pt>
    <dgm:pt modelId="{0A422743-5E26-4B75-BBED-6D06C993C829}" type="parTrans" cxnId="{4E59077E-F946-44B4-A7A3-C7092E84383D}">
      <dgm:prSet/>
      <dgm:spPr/>
      <dgm:t>
        <a:bodyPr/>
        <a:lstStyle/>
        <a:p>
          <a:pPr latinLnBrk="1"/>
          <a:endParaRPr lang="ko-KR" altLang="en-US" sz="1200"/>
        </a:p>
      </dgm:t>
    </dgm:pt>
    <dgm:pt modelId="{9FE143F9-17CF-48FB-A757-28E3651101CC}" type="sibTrans" cxnId="{4E59077E-F946-44B4-A7A3-C7092E84383D}">
      <dgm:prSet/>
      <dgm:spPr/>
      <dgm:t>
        <a:bodyPr/>
        <a:lstStyle/>
        <a:p>
          <a:pPr latinLnBrk="1"/>
          <a:endParaRPr lang="ko-KR" altLang="en-US" sz="1200"/>
        </a:p>
      </dgm:t>
    </dgm:pt>
    <dgm:pt modelId="{CA38909E-A2C5-4CEF-8A6C-271D5313F98C}">
      <dgm:prSet custT="1"/>
      <dgm:spPr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불합격요인에 따른 수정 후 최종검사 수행</a:t>
          </a:r>
          <a:endParaRPr lang="ko-KR" altLang="en-US" sz="1200" dirty="0">
            <a:latin typeface="맑은 고딕" pitchFamily="50" charset="-127"/>
            <a:ea typeface="맑은 고딕" pitchFamily="50" charset="-127"/>
          </a:endParaRPr>
        </a:p>
      </dgm:t>
    </dgm:pt>
    <dgm:pt modelId="{F0D53443-43D0-47C1-9F99-4E766BB3F3BC}" type="parTrans" cxnId="{C37E39CA-334E-415A-BA54-C16A5A7E2EAD}">
      <dgm:prSet/>
      <dgm:spPr/>
      <dgm:t>
        <a:bodyPr/>
        <a:lstStyle/>
        <a:p>
          <a:pPr latinLnBrk="1"/>
          <a:endParaRPr lang="ko-KR" altLang="en-US" sz="1200"/>
        </a:p>
      </dgm:t>
    </dgm:pt>
    <dgm:pt modelId="{D56214FF-6352-45C3-853A-75DD89BD4B39}" type="sibTrans" cxnId="{C37E39CA-334E-415A-BA54-C16A5A7E2EAD}">
      <dgm:prSet/>
      <dgm:spPr/>
      <dgm:t>
        <a:bodyPr/>
        <a:lstStyle/>
        <a:p>
          <a:pPr latinLnBrk="1"/>
          <a:endParaRPr lang="ko-KR" altLang="en-US" sz="1200"/>
        </a:p>
      </dgm:t>
    </dgm:pt>
    <dgm:pt modelId="{86A16B71-9F0A-4910-A6DC-91F6E241061A}">
      <dgm:prSet custT="1"/>
      <dgm:spPr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dirty="0" err="1" smtClean="0">
              <a:latin typeface="맑은 고딕" pitchFamily="50" charset="-127"/>
              <a:ea typeface="맑은 고딕" pitchFamily="50" charset="-127"/>
            </a:rPr>
            <a:t>사용검사필증</a:t>
          </a:r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 수령 및 인계</a:t>
          </a:r>
          <a:endParaRPr lang="ko-KR" altLang="en-US" sz="1200" dirty="0">
            <a:latin typeface="맑은 고딕" pitchFamily="50" charset="-127"/>
            <a:ea typeface="맑은 고딕" pitchFamily="50" charset="-127"/>
          </a:endParaRPr>
        </a:p>
      </dgm:t>
    </dgm:pt>
    <dgm:pt modelId="{0193B527-5C2B-4A44-816F-5DF9CF334D32}" type="parTrans" cxnId="{0CFC1C26-59C2-4EE9-9B40-CB1A27B1D637}">
      <dgm:prSet/>
      <dgm:spPr/>
      <dgm:t>
        <a:bodyPr/>
        <a:lstStyle/>
        <a:p>
          <a:pPr latinLnBrk="1"/>
          <a:endParaRPr lang="ko-KR" altLang="en-US" sz="1200"/>
        </a:p>
      </dgm:t>
    </dgm:pt>
    <dgm:pt modelId="{DE31E1CF-3D0C-4A09-A381-B8DCEAF4CF74}" type="sibTrans" cxnId="{0CFC1C26-59C2-4EE9-9B40-CB1A27B1D637}">
      <dgm:prSet/>
      <dgm:spPr/>
      <dgm:t>
        <a:bodyPr/>
        <a:lstStyle/>
        <a:p>
          <a:pPr latinLnBrk="1"/>
          <a:endParaRPr lang="ko-KR" altLang="en-US" sz="1200"/>
        </a:p>
      </dgm:t>
    </dgm:pt>
    <dgm:pt modelId="{C2A565D9-D655-40D6-AB3F-0ECEDD13ED45}">
      <dgm:prSet phldrT="[텍스트]" custT="1"/>
      <dgm:spPr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시공도면 사업주와 협의 및 누락사항 </a:t>
          </a:r>
          <a:r>
            <a:rPr lang="en-US" altLang="ko-KR" sz="1200" dirty="0" smtClean="0">
              <a:latin typeface="맑은 고딕" pitchFamily="50" charset="-127"/>
              <a:ea typeface="맑은 고딕" pitchFamily="50" charset="-127"/>
            </a:rPr>
            <a:t>CHECK</a:t>
          </a:r>
          <a:endParaRPr lang="ko-KR" altLang="en-US" sz="1200" dirty="0">
            <a:latin typeface="맑은 고딕" pitchFamily="50" charset="-127"/>
            <a:ea typeface="맑은 고딕" pitchFamily="50" charset="-127"/>
          </a:endParaRPr>
        </a:p>
      </dgm:t>
    </dgm:pt>
    <dgm:pt modelId="{BAE0245B-61AD-41CD-9C0F-C87582A29903}" type="parTrans" cxnId="{9E37A7C2-97DF-47ED-9D3C-DC88950F91CA}">
      <dgm:prSet/>
      <dgm:spPr/>
      <dgm:t>
        <a:bodyPr/>
        <a:lstStyle/>
        <a:p>
          <a:pPr latinLnBrk="1"/>
          <a:endParaRPr lang="ko-KR" altLang="en-US" sz="1200"/>
        </a:p>
      </dgm:t>
    </dgm:pt>
    <dgm:pt modelId="{615F37CA-D1A3-4EA1-B5EF-8116B052A334}" type="sibTrans" cxnId="{9E37A7C2-97DF-47ED-9D3C-DC88950F91CA}">
      <dgm:prSet/>
      <dgm:spPr/>
      <dgm:t>
        <a:bodyPr/>
        <a:lstStyle/>
        <a:p>
          <a:pPr latinLnBrk="1"/>
          <a:endParaRPr lang="ko-KR" altLang="en-US" sz="1200"/>
        </a:p>
      </dgm:t>
    </dgm:pt>
    <dgm:pt modelId="{D16A6A7E-4971-4B1A-8959-B984617DC68E}">
      <dgm:prSet phldrT="[텍스트]" custT="1"/>
      <dgm:spPr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자재반입사항 </a:t>
          </a:r>
          <a:r>
            <a:rPr lang="en-US" altLang="ko-KR" sz="1200" dirty="0" smtClean="0">
              <a:latin typeface="맑은 고딕" pitchFamily="50" charset="-127"/>
              <a:ea typeface="맑은 고딕" pitchFamily="50" charset="-127"/>
            </a:rPr>
            <a:t>CHECK </a:t>
          </a:r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및 </a:t>
          </a:r>
          <a:r>
            <a:rPr lang="ko-KR" altLang="en-US" sz="1200" dirty="0" err="1" smtClean="0">
              <a:latin typeface="맑은 고딕" pitchFamily="50" charset="-127"/>
              <a:ea typeface="맑은 고딕" pitchFamily="50" charset="-127"/>
            </a:rPr>
            <a:t>필요시</a:t>
          </a:r>
          <a:r>
            <a:rPr lang="ko-KR" altLang="en-US" sz="1200" dirty="0" smtClean="0">
              <a:latin typeface="맑은 고딕" pitchFamily="50" charset="-127"/>
              <a:ea typeface="맑은 고딕" pitchFamily="50" charset="-127"/>
            </a:rPr>
            <a:t> 자체시험검사 또는 외주검사</a:t>
          </a:r>
          <a:endParaRPr lang="ko-KR" altLang="en-US" sz="1200" dirty="0">
            <a:latin typeface="맑은 고딕" pitchFamily="50" charset="-127"/>
            <a:ea typeface="맑은 고딕" pitchFamily="50" charset="-127"/>
          </a:endParaRPr>
        </a:p>
      </dgm:t>
    </dgm:pt>
    <dgm:pt modelId="{6552E0FE-534C-4034-83D5-5600A1B98184}" type="parTrans" cxnId="{B0A1814D-1B80-440E-8F86-DB831E63C5C6}">
      <dgm:prSet/>
      <dgm:spPr/>
      <dgm:t>
        <a:bodyPr/>
        <a:lstStyle/>
        <a:p>
          <a:pPr latinLnBrk="1"/>
          <a:endParaRPr lang="ko-KR" altLang="en-US" sz="1200"/>
        </a:p>
      </dgm:t>
    </dgm:pt>
    <dgm:pt modelId="{C4AFDB53-B269-4329-BB56-EC78422057F2}" type="sibTrans" cxnId="{B0A1814D-1B80-440E-8F86-DB831E63C5C6}">
      <dgm:prSet/>
      <dgm:spPr/>
      <dgm:t>
        <a:bodyPr/>
        <a:lstStyle/>
        <a:p>
          <a:pPr latinLnBrk="1"/>
          <a:endParaRPr lang="ko-KR" altLang="en-US" sz="1200"/>
        </a:p>
      </dgm:t>
    </dgm:pt>
    <dgm:pt modelId="{27074CCA-9FB8-4FA4-9DF7-01F44F7431E6}" type="pres">
      <dgm:prSet presAssocID="{733DD40A-CAA0-450E-983A-B21BBF5E11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B961C5-E01E-4704-A296-458A8B530E04}" type="pres">
      <dgm:prSet presAssocID="{FBBA78B8-DBEC-4CFA-8925-515C9FD5B834}" presName="linNode" presStyleCnt="0"/>
      <dgm:spPr/>
    </dgm:pt>
    <dgm:pt modelId="{B9B4970B-1C26-4D7B-AD36-3B6759CF687D}" type="pres">
      <dgm:prSet presAssocID="{FBBA78B8-DBEC-4CFA-8925-515C9FD5B834}" presName="parentText" presStyleLbl="node1" presStyleIdx="0" presStyleCnt="6" custScaleX="54170" custScaleY="2515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CA861D-C8B0-4CA2-BD94-BB5E5905D0C0}" type="pres">
      <dgm:prSet presAssocID="{FBBA78B8-DBEC-4CFA-8925-515C9FD5B834}" presName="descendantText" presStyleLbl="alignAccFollowNode1" presStyleIdx="0" presStyleCnt="6" custScaleX="114818" custScaleY="4928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FC4E14-E8B5-4A86-AA38-F0F6ACDCDF83}" type="pres">
      <dgm:prSet presAssocID="{6646CABC-AAC5-4F2F-B81B-01414FDFCD9A}" presName="sp" presStyleCnt="0"/>
      <dgm:spPr/>
    </dgm:pt>
    <dgm:pt modelId="{880A019D-1CE1-416C-A3C6-D97CC910E16B}" type="pres">
      <dgm:prSet presAssocID="{3D387EFC-A0C0-44A9-9DD6-4F17FAC53EF8}" presName="linNode" presStyleCnt="0"/>
      <dgm:spPr/>
    </dgm:pt>
    <dgm:pt modelId="{78898AAD-D755-4560-A8B4-7747D22E1942}" type="pres">
      <dgm:prSet presAssocID="{3D387EFC-A0C0-44A9-9DD6-4F17FAC53EF8}" presName="parentText" presStyleLbl="node1" presStyleIdx="1" presStyleCnt="6" custScaleX="54170" custScaleY="2515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7E6CCB-38C8-4CF7-90EC-C3F98F86E65C}" type="pres">
      <dgm:prSet presAssocID="{3D387EFC-A0C0-44A9-9DD6-4F17FAC53EF8}" presName="descendantText" presStyleLbl="alignAccFollowNode1" presStyleIdx="1" presStyleCnt="6" custScaleX="114818" custScaleY="10603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170B01-ECD9-427C-92B4-A1B4AD61CD7B}" type="pres">
      <dgm:prSet presAssocID="{94327A73-09FE-400B-B210-B3B5671447B3}" presName="sp" presStyleCnt="0"/>
      <dgm:spPr/>
    </dgm:pt>
    <dgm:pt modelId="{3EB9416A-657D-4664-9D8B-C4CC40E431BF}" type="pres">
      <dgm:prSet presAssocID="{3706C5BD-0302-4A11-972A-BDCE71FF28AE}" presName="linNode" presStyleCnt="0"/>
      <dgm:spPr/>
    </dgm:pt>
    <dgm:pt modelId="{B5EB931F-C86C-427D-82D8-AF9676051FC7}" type="pres">
      <dgm:prSet presAssocID="{3706C5BD-0302-4A11-972A-BDCE71FF28AE}" presName="parentText" presStyleLbl="node1" presStyleIdx="2" presStyleCnt="6" custScaleX="54170" custScaleY="2515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1CEB1B-E621-462C-BF14-CEB21131EC01}" type="pres">
      <dgm:prSet presAssocID="{3706C5BD-0302-4A11-972A-BDCE71FF28AE}" presName="descendantText" presStyleLbl="alignAccFollowNode1" presStyleIdx="2" presStyleCnt="6" custScaleX="114818" custScaleY="4928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BAF421-F3DE-4F34-826F-129EF8E61814}" type="pres">
      <dgm:prSet presAssocID="{90240EC7-B716-4B51-9790-5788FC339044}" presName="sp" presStyleCnt="0"/>
      <dgm:spPr/>
    </dgm:pt>
    <dgm:pt modelId="{CBE7EE7E-F67B-46EB-919B-663650AD4A45}" type="pres">
      <dgm:prSet presAssocID="{BE22C178-753F-493B-9BF3-FFAE6EA0C563}" presName="linNode" presStyleCnt="0"/>
      <dgm:spPr/>
    </dgm:pt>
    <dgm:pt modelId="{01B0DB24-EDCB-4108-A5FF-9DB251A70BFE}" type="pres">
      <dgm:prSet presAssocID="{BE22C178-753F-493B-9BF3-FFAE6EA0C563}" presName="parentText" presStyleLbl="node1" presStyleIdx="3" presStyleCnt="6" custScaleX="54170" custScaleY="2515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5BEA30-7683-4379-B86B-B8C957C1AFD0}" type="pres">
      <dgm:prSet presAssocID="{BE22C178-753F-493B-9BF3-FFAE6EA0C563}" presName="descendantText" presStyleLbl="alignAccFollowNode1" presStyleIdx="3" presStyleCnt="6" custScaleX="114818" custScaleY="5440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EDCE5C-01AF-45E2-B3BB-620A886B59E4}" type="pres">
      <dgm:prSet presAssocID="{5D55E0EF-AE53-49F1-A26B-F863A173604E}" presName="sp" presStyleCnt="0"/>
      <dgm:spPr/>
    </dgm:pt>
    <dgm:pt modelId="{4E14A1B5-5633-4CFC-A715-E797CBC71E53}" type="pres">
      <dgm:prSet presAssocID="{CED91430-8A33-48CF-9BFF-35B98B946757}" presName="linNode" presStyleCnt="0"/>
      <dgm:spPr/>
    </dgm:pt>
    <dgm:pt modelId="{09676839-E7EB-4FEC-A1A8-3346C3EFB5B5}" type="pres">
      <dgm:prSet presAssocID="{CED91430-8A33-48CF-9BFF-35B98B946757}" presName="parentText" presStyleLbl="node1" presStyleIdx="4" presStyleCnt="6" custScaleX="54170" custScaleY="2515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6541C0-D8CC-43B4-AD00-B00724E2B4E6}" type="pres">
      <dgm:prSet presAssocID="{CED91430-8A33-48CF-9BFF-35B98B946757}" presName="descendantText" presStyleLbl="alignAccFollowNode1" presStyleIdx="4" presStyleCnt="6" custScaleX="114818" custScaleY="5057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262844-DF26-4268-90AA-937B39522436}" type="pres">
      <dgm:prSet presAssocID="{D43D675F-2C80-43AD-BF32-92BCA784218B}" presName="sp" presStyleCnt="0"/>
      <dgm:spPr/>
    </dgm:pt>
    <dgm:pt modelId="{626876A7-09F3-47F0-A13C-4FE4B8D08B48}" type="pres">
      <dgm:prSet presAssocID="{500B8E4C-07EC-4075-9F13-22BACC35D210}" presName="linNode" presStyleCnt="0"/>
      <dgm:spPr/>
    </dgm:pt>
    <dgm:pt modelId="{D1365813-C7BF-4BBA-BCFE-D567970E0D47}" type="pres">
      <dgm:prSet presAssocID="{500B8E4C-07EC-4075-9F13-22BACC35D210}" presName="parentText" presStyleLbl="node1" presStyleIdx="5" presStyleCnt="6" custScaleX="54170" custScaleY="2515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3AF12C-8053-45D6-A83A-BFB252E792D6}" type="pres">
      <dgm:prSet presAssocID="{500B8E4C-07EC-4075-9F13-22BACC35D210}" presName="descendantText" presStyleLbl="alignAccFollowNode1" presStyleIdx="5" presStyleCnt="6" custScaleX="114818" custScaleY="4928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7AD9E9F-8B6A-4B5D-8D5E-8669AE984386}" type="presOf" srcId="{3706C5BD-0302-4A11-972A-BDCE71FF28AE}" destId="{B5EB931F-C86C-427D-82D8-AF9676051FC7}" srcOrd="0" destOrd="0" presId="urn:microsoft.com/office/officeart/2005/8/layout/vList5"/>
    <dgm:cxn modelId="{ADCA335B-63E0-48E4-AB21-1C9906FD88AE}" type="presOf" srcId="{086A0FF6-E7BC-474D-9E46-CA69B80BF764}" destId="{083AF12C-8053-45D6-A83A-BFB252E792D6}" srcOrd="0" destOrd="0" presId="urn:microsoft.com/office/officeart/2005/8/layout/vList5"/>
    <dgm:cxn modelId="{1332D0F4-1840-44DE-BDF7-146A3C6FA01F}" srcId="{FBBA78B8-DBEC-4CFA-8925-515C9FD5B834}" destId="{920D07CC-C66C-4646-A6DC-FD7B2C8B2197}" srcOrd="0" destOrd="0" parTransId="{1FF02348-E690-4FE6-BDE9-512BBC044A2A}" sibTransId="{7974F005-CBCF-46B3-884B-2EF2D2B3DA9C}"/>
    <dgm:cxn modelId="{1BF714AE-9B98-4FCB-8957-44B8CE83DB41}" srcId="{3706C5BD-0302-4A11-972A-BDCE71FF28AE}" destId="{942BA7F1-3161-48C7-9036-1BDA700E8343}" srcOrd="0" destOrd="0" parTransId="{90083BD4-AC4C-484B-A9C6-5DFAF0063F68}" sibTransId="{744BB960-29C0-4682-B18C-9C855D897EE0}"/>
    <dgm:cxn modelId="{07332846-9632-49D8-A6FB-CC15781AC778}" type="presOf" srcId="{18B87326-2FB0-4189-AF0A-80FE601F18DA}" destId="{946541C0-D8CC-43B4-AD00-B00724E2B4E6}" srcOrd="0" destOrd="0" presId="urn:microsoft.com/office/officeart/2005/8/layout/vList5"/>
    <dgm:cxn modelId="{6744AD17-F6E4-444C-A2F0-1D1193C9F4D8}" srcId="{FBBA78B8-DBEC-4CFA-8925-515C9FD5B834}" destId="{59510711-692C-487D-BB65-94F25194D87E}" srcOrd="1" destOrd="0" parTransId="{8A2295DC-1AB7-451E-A44F-622EC22D3BE3}" sibTransId="{B38C4892-8C0D-4A6D-820F-88D40C55BD4A}"/>
    <dgm:cxn modelId="{3CAE517D-EE6A-4A4E-9F0A-99978DD5631C}" type="presOf" srcId="{CA38909E-A2C5-4CEF-8A6C-271D5313F98C}" destId="{946541C0-D8CC-43B4-AD00-B00724E2B4E6}" srcOrd="0" destOrd="1" presId="urn:microsoft.com/office/officeart/2005/8/layout/vList5"/>
    <dgm:cxn modelId="{4D544B5E-90E2-41EF-BD7D-844303C1B253}" srcId="{733DD40A-CAA0-450E-983A-B21BBF5E1137}" destId="{3D387EFC-A0C0-44A9-9DD6-4F17FAC53EF8}" srcOrd="1" destOrd="0" parTransId="{0E6697A8-7A35-4A05-90D7-246A9C12AC18}" sibTransId="{94327A73-09FE-400B-B210-B3B5671447B3}"/>
    <dgm:cxn modelId="{3ECB9FC1-170E-48D9-AF4A-BFF3995F9013}" type="presOf" srcId="{500B8E4C-07EC-4075-9F13-22BACC35D210}" destId="{D1365813-C7BF-4BBA-BCFE-D567970E0D47}" srcOrd="0" destOrd="0" presId="urn:microsoft.com/office/officeart/2005/8/layout/vList5"/>
    <dgm:cxn modelId="{65B8DD0A-0CEC-4832-969C-E83E4035B56A}" srcId="{3D387EFC-A0C0-44A9-9DD6-4F17FAC53EF8}" destId="{BE82298D-9140-4669-ABF7-D23F8141CE65}" srcOrd="0" destOrd="0" parTransId="{CE596576-DB27-480E-968D-4B63987E368A}" sibTransId="{D2731CCA-E38C-4647-858D-23811BC72C44}"/>
    <dgm:cxn modelId="{9E37A7C2-97DF-47ED-9D3C-DC88950F91CA}" srcId="{3D387EFC-A0C0-44A9-9DD6-4F17FAC53EF8}" destId="{C2A565D9-D655-40D6-AB3F-0ECEDD13ED45}" srcOrd="1" destOrd="0" parTransId="{BAE0245B-61AD-41CD-9C0F-C87582A29903}" sibTransId="{615F37CA-D1A3-4EA1-B5EF-8116B052A334}"/>
    <dgm:cxn modelId="{FC9C4122-65A8-4B7F-AF1C-F1E12CB7E8F4}" srcId="{500B8E4C-07EC-4075-9F13-22BACC35D210}" destId="{086A0FF6-E7BC-474D-9E46-CA69B80BF764}" srcOrd="0" destOrd="0" parTransId="{709EB962-0B03-4FAA-9B63-6AD3FAFDE1C5}" sibTransId="{E0888316-7027-499A-B920-6F709B5CC227}"/>
    <dgm:cxn modelId="{83B1EB28-3AB6-4242-B7A5-62928B3DCEBF}" type="presOf" srcId="{D16A6A7E-4971-4B1A-8959-B984617DC68E}" destId="{201CEB1B-E621-462C-BF14-CEB21131EC01}" srcOrd="0" destOrd="1" presId="urn:microsoft.com/office/officeart/2005/8/layout/vList5"/>
    <dgm:cxn modelId="{4147A212-67A8-43E5-9F7A-30B169963EC0}" type="presOf" srcId="{942BA7F1-3161-48C7-9036-1BDA700E8343}" destId="{201CEB1B-E621-462C-BF14-CEB21131EC01}" srcOrd="0" destOrd="0" presId="urn:microsoft.com/office/officeart/2005/8/layout/vList5"/>
    <dgm:cxn modelId="{774FBDAF-C559-4323-A19E-305A34487E02}" type="presOf" srcId="{3D387EFC-A0C0-44A9-9DD6-4F17FAC53EF8}" destId="{78898AAD-D755-4560-A8B4-7747D22E1942}" srcOrd="0" destOrd="0" presId="urn:microsoft.com/office/officeart/2005/8/layout/vList5"/>
    <dgm:cxn modelId="{2D8C517C-35CE-4BA1-ABA9-934AE5D423A9}" type="presOf" srcId="{C0C407C3-C4FF-4795-8C94-FDCA043010B9}" destId="{507E6CCB-38C8-4CF7-90EC-C3F98F86E65C}" srcOrd="0" destOrd="3" presId="urn:microsoft.com/office/officeart/2005/8/layout/vList5"/>
    <dgm:cxn modelId="{4E59077E-F946-44B4-A7A3-C7092E84383D}" srcId="{3D387EFC-A0C0-44A9-9DD6-4F17FAC53EF8}" destId="{C0C407C3-C4FF-4795-8C94-FDCA043010B9}" srcOrd="3" destOrd="0" parTransId="{0A422743-5E26-4B75-BBED-6D06C993C829}" sibTransId="{9FE143F9-17CF-48FB-A757-28E3651101CC}"/>
    <dgm:cxn modelId="{EE7D072A-FDEB-4B33-9356-6B3F8514DDC8}" type="presOf" srcId="{733DD40A-CAA0-450E-983A-B21BBF5E1137}" destId="{27074CCA-9FB8-4FA4-9DF7-01F44F7431E6}" srcOrd="0" destOrd="0" presId="urn:microsoft.com/office/officeart/2005/8/layout/vList5"/>
    <dgm:cxn modelId="{1C5FB1B2-1FD0-4B12-BC71-3E01D050A602}" type="presOf" srcId="{BE82298D-9140-4669-ABF7-D23F8141CE65}" destId="{507E6CCB-38C8-4CF7-90EC-C3F98F86E65C}" srcOrd="0" destOrd="0" presId="urn:microsoft.com/office/officeart/2005/8/layout/vList5"/>
    <dgm:cxn modelId="{F2B6EA26-CBCB-4E90-A1AC-C2BEAC816D6E}" srcId="{3D387EFC-A0C0-44A9-9DD6-4F17FAC53EF8}" destId="{08DBA67E-F86C-4C56-8888-C230430F6220}" srcOrd="2" destOrd="0" parTransId="{82EB5D99-529E-49F0-A66B-1BEABCD2F5E6}" sibTransId="{A3340D0F-EADF-4325-8442-06D43AA6CE38}"/>
    <dgm:cxn modelId="{C044A663-7FA3-49F5-A15F-6C69110423C8}" type="presOf" srcId="{86A16B71-9F0A-4910-A6DC-91F6E241061A}" destId="{083AF12C-8053-45D6-A83A-BFB252E792D6}" srcOrd="0" destOrd="1" presId="urn:microsoft.com/office/officeart/2005/8/layout/vList5"/>
    <dgm:cxn modelId="{F89B7459-F59C-4D50-9C45-49DE4CB06B7D}" type="presOf" srcId="{CED91430-8A33-48CF-9BFF-35B98B946757}" destId="{09676839-E7EB-4FEC-A1A8-3346C3EFB5B5}" srcOrd="0" destOrd="0" presId="urn:microsoft.com/office/officeart/2005/8/layout/vList5"/>
    <dgm:cxn modelId="{BE605B14-64FB-4484-9EDA-4E7A530A3F1F}" type="presOf" srcId="{920D07CC-C66C-4646-A6DC-FD7B2C8B2197}" destId="{E6CA861D-C8B0-4CA2-BD94-BB5E5905D0C0}" srcOrd="0" destOrd="0" presId="urn:microsoft.com/office/officeart/2005/8/layout/vList5"/>
    <dgm:cxn modelId="{9C907208-1119-4B7E-BECF-2DC6014C4430}" srcId="{733DD40A-CAA0-450E-983A-B21BBF5E1137}" destId="{CED91430-8A33-48CF-9BFF-35B98B946757}" srcOrd="4" destOrd="0" parTransId="{2A748CB6-3C5A-4594-91C4-8856810460C1}" sibTransId="{D43D675F-2C80-43AD-BF32-92BCA784218B}"/>
    <dgm:cxn modelId="{6D9DB9D2-C30C-4503-8DCE-EDB28297E56D}" srcId="{733DD40A-CAA0-450E-983A-B21BBF5E1137}" destId="{3706C5BD-0302-4A11-972A-BDCE71FF28AE}" srcOrd="2" destOrd="0" parTransId="{74B522F8-B77F-4310-809F-7ED51402B7A1}" sibTransId="{90240EC7-B716-4B51-9790-5788FC339044}"/>
    <dgm:cxn modelId="{B3BF79DE-1691-451C-B9AC-15C714861601}" srcId="{CED91430-8A33-48CF-9BFF-35B98B946757}" destId="{18B87326-2FB0-4189-AF0A-80FE601F18DA}" srcOrd="0" destOrd="0" parTransId="{6B1CAC2F-AF45-4BFF-9632-BF8A081024D0}" sibTransId="{6053F065-118A-48E8-92B4-C035B3B5CE53}"/>
    <dgm:cxn modelId="{2752FC7E-8FB5-45BC-AB22-1FC760C8E4F1}" srcId="{733DD40A-CAA0-450E-983A-B21BBF5E1137}" destId="{BE22C178-753F-493B-9BF3-FFAE6EA0C563}" srcOrd="3" destOrd="0" parTransId="{5DF8EE76-7308-4CA7-88E8-0701A848D8A6}" sibTransId="{5D55E0EF-AE53-49F1-A26B-F863A173604E}"/>
    <dgm:cxn modelId="{36C3D13A-0D76-4C8B-AE3A-C4BB41988AF1}" type="presOf" srcId="{FBBA78B8-DBEC-4CFA-8925-515C9FD5B834}" destId="{B9B4970B-1C26-4D7B-AD36-3B6759CF687D}" srcOrd="0" destOrd="0" presId="urn:microsoft.com/office/officeart/2005/8/layout/vList5"/>
    <dgm:cxn modelId="{9B469809-8615-46B7-AA00-5705B1AFF49E}" srcId="{733DD40A-CAA0-450E-983A-B21BBF5E1137}" destId="{500B8E4C-07EC-4075-9F13-22BACC35D210}" srcOrd="5" destOrd="0" parTransId="{66EAD4B1-611D-4A1E-8219-062F8F4E2D3C}" sibTransId="{ECAA3B8E-4A99-48C3-9627-6969A5E24C18}"/>
    <dgm:cxn modelId="{B0A1814D-1B80-440E-8F86-DB831E63C5C6}" srcId="{3706C5BD-0302-4A11-972A-BDCE71FF28AE}" destId="{D16A6A7E-4971-4B1A-8959-B984617DC68E}" srcOrd="1" destOrd="0" parTransId="{6552E0FE-534C-4034-83D5-5600A1B98184}" sibTransId="{C4AFDB53-B269-4329-BB56-EC78422057F2}"/>
    <dgm:cxn modelId="{696F935D-CCE2-4C32-98EE-AB6B4D42CBC4}" type="presOf" srcId="{BE22C178-753F-493B-9BF3-FFAE6EA0C563}" destId="{01B0DB24-EDCB-4108-A5FF-9DB251A70BFE}" srcOrd="0" destOrd="0" presId="urn:microsoft.com/office/officeart/2005/8/layout/vList5"/>
    <dgm:cxn modelId="{DEA5B72E-F68A-4346-9EB7-A34C8695F58A}" srcId="{733DD40A-CAA0-450E-983A-B21BBF5E1137}" destId="{FBBA78B8-DBEC-4CFA-8925-515C9FD5B834}" srcOrd="0" destOrd="0" parTransId="{7834F756-9CD7-4B0B-8ACD-193D04439E22}" sibTransId="{6646CABC-AAC5-4F2F-B81B-01414FDFCD9A}"/>
    <dgm:cxn modelId="{7AF1669B-D3CD-4AFB-8AD7-8358E423DA30}" type="presOf" srcId="{59510711-692C-487D-BB65-94F25194D87E}" destId="{E6CA861D-C8B0-4CA2-BD94-BB5E5905D0C0}" srcOrd="0" destOrd="1" presId="urn:microsoft.com/office/officeart/2005/8/layout/vList5"/>
    <dgm:cxn modelId="{CA741B6D-E8A2-41C1-BCFA-5687442DC08A}" type="presOf" srcId="{C2A565D9-D655-40D6-AB3F-0ECEDD13ED45}" destId="{507E6CCB-38C8-4CF7-90EC-C3F98F86E65C}" srcOrd="0" destOrd="1" presId="urn:microsoft.com/office/officeart/2005/8/layout/vList5"/>
    <dgm:cxn modelId="{C40E198E-6E90-4E32-8254-C3A920F3FCFA}" type="presOf" srcId="{12FC0E82-86E5-4672-8293-4759121E0DAA}" destId="{595BEA30-7683-4379-B86B-B8C957C1AFD0}" srcOrd="0" destOrd="0" presId="urn:microsoft.com/office/officeart/2005/8/layout/vList5"/>
    <dgm:cxn modelId="{FE480F15-A1A8-4DCB-A0DC-251A3C3B13CC}" type="presOf" srcId="{08DBA67E-F86C-4C56-8888-C230430F6220}" destId="{507E6CCB-38C8-4CF7-90EC-C3F98F86E65C}" srcOrd="0" destOrd="2" presId="urn:microsoft.com/office/officeart/2005/8/layout/vList5"/>
    <dgm:cxn modelId="{0CFC1C26-59C2-4EE9-9B40-CB1A27B1D637}" srcId="{500B8E4C-07EC-4075-9F13-22BACC35D210}" destId="{86A16B71-9F0A-4910-A6DC-91F6E241061A}" srcOrd="1" destOrd="0" parTransId="{0193B527-5C2B-4A44-816F-5DF9CF334D32}" sibTransId="{DE31E1CF-3D0C-4A09-A381-B8DCEAF4CF74}"/>
    <dgm:cxn modelId="{0B0313A7-6C8D-42D8-AE4C-23302C466D76}" srcId="{BE22C178-753F-493B-9BF3-FFAE6EA0C563}" destId="{12FC0E82-86E5-4672-8293-4759121E0DAA}" srcOrd="0" destOrd="0" parTransId="{B4879351-C2DF-49E4-AE76-D2F7D8E52238}" sibTransId="{88A99B9E-B1F3-4960-805B-AADCA9B4ABF2}"/>
    <dgm:cxn modelId="{C37E39CA-334E-415A-BA54-C16A5A7E2EAD}" srcId="{CED91430-8A33-48CF-9BFF-35B98B946757}" destId="{CA38909E-A2C5-4CEF-8A6C-271D5313F98C}" srcOrd="1" destOrd="0" parTransId="{F0D53443-43D0-47C1-9F99-4E766BB3F3BC}" sibTransId="{D56214FF-6352-45C3-853A-75DD89BD4B39}"/>
    <dgm:cxn modelId="{C9569496-41D3-41DB-BA31-23B88643EEEB}" type="presParOf" srcId="{27074CCA-9FB8-4FA4-9DF7-01F44F7431E6}" destId="{5EB961C5-E01E-4704-A296-458A8B530E04}" srcOrd="0" destOrd="0" presId="urn:microsoft.com/office/officeart/2005/8/layout/vList5"/>
    <dgm:cxn modelId="{607231DD-AB5C-4672-8064-1AB2C523458A}" type="presParOf" srcId="{5EB961C5-E01E-4704-A296-458A8B530E04}" destId="{B9B4970B-1C26-4D7B-AD36-3B6759CF687D}" srcOrd="0" destOrd="0" presId="urn:microsoft.com/office/officeart/2005/8/layout/vList5"/>
    <dgm:cxn modelId="{C337F48C-9437-4384-846F-629D6E59FC29}" type="presParOf" srcId="{5EB961C5-E01E-4704-A296-458A8B530E04}" destId="{E6CA861D-C8B0-4CA2-BD94-BB5E5905D0C0}" srcOrd="1" destOrd="0" presId="urn:microsoft.com/office/officeart/2005/8/layout/vList5"/>
    <dgm:cxn modelId="{BC977FDE-6340-42FD-A868-396ED9EC18B7}" type="presParOf" srcId="{27074CCA-9FB8-4FA4-9DF7-01F44F7431E6}" destId="{97FC4E14-E8B5-4A86-AA38-F0F6ACDCDF83}" srcOrd="1" destOrd="0" presId="urn:microsoft.com/office/officeart/2005/8/layout/vList5"/>
    <dgm:cxn modelId="{05A99625-5B1B-48B6-A928-2255F2B57B58}" type="presParOf" srcId="{27074CCA-9FB8-4FA4-9DF7-01F44F7431E6}" destId="{880A019D-1CE1-416C-A3C6-D97CC910E16B}" srcOrd="2" destOrd="0" presId="urn:microsoft.com/office/officeart/2005/8/layout/vList5"/>
    <dgm:cxn modelId="{6D080CFA-5494-44CE-AE91-6B86CF6B7332}" type="presParOf" srcId="{880A019D-1CE1-416C-A3C6-D97CC910E16B}" destId="{78898AAD-D755-4560-A8B4-7747D22E1942}" srcOrd="0" destOrd="0" presId="urn:microsoft.com/office/officeart/2005/8/layout/vList5"/>
    <dgm:cxn modelId="{1AAF5037-1499-42B4-BDC8-3BFD8068CC96}" type="presParOf" srcId="{880A019D-1CE1-416C-A3C6-D97CC910E16B}" destId="{507E6CCB-38C8-4CF7-90EC-C3F98F86E65C}" srcOrd="1" destOrd="0" presId="urn:microsoft.com/office/officeart/2005/8/layout/vList5"/>
    <dgm:cxn modelId="{3EE9E8CC-C897-4F01-8FE0-6D1815092F18}" type="presParOf" srcId="{27074CCA-9FB8-4FA4-9DF7-01F44F7431E6}" destId="{BA170B01-ECD9-427C-92B4-A1B4AD61CD7B}" srcOrd="3" destOrd="0" presId="urn:microsoft.com/office/officeart/2005/8/layout/vList5"/>
    <dgm:cxn modelId="{D717FD0B-9242-4C22-AFA9-3D611D138996}" type="presParOf" srcId="{27074CCA-9FB8-4FA4-9DF7-01F44F7431E6}" destId="{3EB9416A-657D-4664-9D8B-C4CC40E431BF}" srcOrd="4" destOrd="0" presId="urn:microsoft.com/office/officeart/2005/8/layout/vList5"/>
    <dgm:cxn modelId="{5F0CB73D-E93B-4A07-8B0C-3F475B6AAF88}" type="presParOf" srcId="{3EB9416A-657D-4664-9D8B-C4CC40E431BF}" destId="{B5EB931F-C86C-427D-82D8-AF9676051FC7}" srcOrd="0" destOrd="0" presId="urn:microsoft.com/office/officeart/2005/8/layout/vList5"/>
    <dgm:cxn modelId="{803BB757-64E4-40F5-9248-855314CA4704}" type="presParOf" srcId="{3EB9416A-657D-4664-9D8B-C4CC40E431BF}" destId="{201CEB1B-E621-462C-BF14-CEB21131EC01}" srcOrd="1" destOrd="0" presId="urn:microsoft.com/office/officeart/2005/8/layout/vList5"/>
    <dgm:cxn modelId="{D5C2EC35-5EC5-443C-A679-34306F1D7E4A}" type="presParOf" srcId="{27074CCA-9FB8-4FA4-9DF7-01F44F7431E6}" destId="{7CBAF421-F3DE-4F34-826F-129EF8E61814}" srcOrd="5" destOrd="0" presId="urn:microsoft.com/office/officeart/2005/8/layout/vList5"/>
    <dgm:cxn modelId="{6C772755-6FAB-4A84-BC1F-EDD0E37E1AEE}" type="presParOf" srcId="{27074CCA-9FB8-4FA4-9DF7-01F44F7431E6}" destId="{CBE7EE7E-F67B-46EB-919B-663650AD4A45}" srcOrd="6" destOrd="0" presId="urn:microsoft.com/office/officeart/2005/8/layout/vList5"/>
    <dgm:cxn modelId="{AD1EC7F6-B2B9-4852-8338-B32BBF55DB64}" type="presParOf" srcId="{CBE7EE7E-F67B-46EB-919B-663650AD4A45}" destId="{01B0DB24-EDCB-4108-A5FF-9DB251A70BFE}" srcOrd="0" destOrd="0" presId="urn:microsoft.com/office/officeart/2005/8/layout/vList5"/>
    <dgm:cxn modelId="{A15B2AC7-735E-4FE2-BF41-FBCD6A1BF334}" type="presParOf" srcId="{CBE7EE7E-F67B-46EB-919B-663650AD4A45}" destId="{595BEA30-7683-4379-B86B-B8C957C1AFD0}" srcOrd="1" destOrd="0" presId="urn:microsoft.com/office/officeart/2005/8/layout/vList5"/>
    <dgm:cxn modelId="{B1ABB896-646D-4216-B9D8-579F9DECE84B}" type="presParOf" srcId="{27074CCA-9FB8-4FA4-9DF7-01F44F7431E6}" destId="{58EDCE5C-01AF-45E2-B3BB-620A886B59E4}" srcOrd="7" destOrd="0" presId="urn:microsoft.com/office/officeart/2005/8/layout/vList5"/>
    <dgm:cxn modelId="{E1C2087D-FB0C-40C4-BF7F-A500FFB1BA00}" type="presParOf" srcId="{27074CCA-9FB8-4FA4-9DF7-01F44F7431E6}" destId="{4E14A1B5-5633-4CFC-A715-E797CBC71E53}" srcOrd="8" destOrd="0" presId="urn:microsoft.com/office/officeart/2005/8/layout/vList5"/>
    <dgm:cxn modelId="{77DFFAF9-25ED-4CD7-87CC-F6F7165203EE}" type="presParOf" srcId="{4E14A1B5-5633-4CFC-A715-E797CBC71E53}" destId="{09676839-E7EB-4FEC-A1A8-3346C3EFB5B5}" srcOrd="0" destOrd="0" presId="urn:microsoft.com/office/officeart/2005/8/layout/vList5"/>
    <dgm:cxn modelId="{04DE4FDF-F88F-47FF-8E3F-E5FC83026FD3}" type="presParOf" srcId="{4E14A1B5-5633-4CFC-A715-E797CBC71E53}" destId="{946541C0-D8CC-43B4-AD00-B00724E2B4E6}" srcOrd="1" destOrd="0" presId="urn:microsoft.com/office/officeart/2005/8/layout/vList5"/>
    <dgm:cxn modelId="{C5CD1CD3-8E24-4953-8808-F7B4DDDC93D1}" type="presParOf" srcId="{27074CCA-9FB8-4FA4-9DF7-01F44F7431E6}" destId="{D5262844-DF26-4268-90AA-937B39522436}" srcOrd="9" destOrd="0" presId="urn:microsoft.com/office/officeart/2005/8/layout/vList5"/>
    <dgm:cxn modelId="{C81752D7-C6AC-45BB-B477-FF753E901507}" type="presParOf" srcId="{27074CCA-9FB8-4FA4-9DF7-01F44F7431E6}" destId="{626876A7-09F3-47F0-A13C-4FE4B8D08B48}" srcOrd="10" destOrd="0" presId="urn:microsoft.com/office/officeart/2005/8/layout/vList5"/>
    <dgm:cxn modelId="{3D45588D-EFB3-4EE2-8A83-F03ACE860BAB}" type="presParOf" srcId="{626876A7-09F3-47F0-A13C-4FE4B8D08B48}" destId="{D1365813-C7BF-4BBA-BCFE-D567970E0D47}" srcOrd="0" destOrd="0" presId="urn:microsoft.com/office/officeart/2005/8/layout/vList5"/>
    <dgm:cxn modelId="{26F51D33-D14F-4E1C-90F0-E07387E078FC}" type="presParOf" srcId="{626876A7-09F3-47F0-A13C-4FE4B8D08B48}" destId="{083AF12C-8053-45D6-A83A-BFB252E79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A0066-6FFA-49CA-9A8E-6F544E3ABB61}">
      <dsp:nvSpPr>
        <dsp:cNvPr id="0" name=""/>
        <dsp:cNvSpPr/>
      </dsp:nvSpPr>
      <dsp:spPr>
        <a:xfrm>
          <a:off x="0" y="426377"/>
          <a:ext cx="8692008" cy="4974222"/>
        </a:xfrm>
        <a:prstGeom prst="roundRect">
          <a:avLst>
            <a:gd name="adj" fmla="val 8500"/>
          </a:avLst>
        </a:prstGeom>
        <a:gradFill flip="none" rotWithShape="1">
          <a:gsLst>
            <a:gs pos="25000">
              <a:schemeClr val="accent1">
                <a:lumMod val="60000"/>
                <a:lumOff val="4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191466" numCol="1" spcCol="1270" anchor="t" anchorCtr="0">
          <a:noAutofit/>
        </a:bodyPr>
        <a:lstStyle/>
        <a:p>
          <a:pPr lvl="0" algn="l" defTabSz="5334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                                                                            금월작업 진행확인</a:t>
          </a:r>
          <a:r>
            <a:rPr lang="en-US" altLang="ko-KR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자재발주확인</a:t>
          </a:r>
          <a:endParaRPr lang="en-US" altLang="ko-KR" sz="1200" b="1" kern="1200" dirty="0" smtClean="0">
            <a:solidFill>
              <a:schemeClr val="accent1">
                <a:lumMod val="75000"/>
              </a:schemeClr>
            </a:solidFill>
            <a:latin typeface="맑은 고딕" pitchFamily="50" charset="-127"/>
            <a:ea typeface="맑은 고딕" pitchFamily="50" charset="-127"/>
          </a:endParaRPr>
        </a:p>
        <a:p>
          <a:pPr lvl="0" algn="l" defTabSz="5334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                                                                            금월작업 문제점확인 및 개선사항 협의</a:t>
          </a:r>
          <a:r>
            <a:rPr lang="en-US" altLang="ko-KR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/</a:t>
          </a: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분석</a:t>
          </a:r>
          <a:endParaRPr lang="en-US" altLang="ko-KR" sz="1200" b="1" kern="1200" dirty="0" smtClean="0">
            <a:solidFill>
              <a:schemeClr val="accent1">
                <a:lumMod val="75000"/>
              </a:schemeClr>
            </a:solidFill>
            <a:latin typeface="맑은 고딕" pitchFamily="50" charset="-127"/>
            <a:ea typeface="맑은 고딕" pitchFamily="50" charset="-127"/>
          </a:endParaRPr>
        </a:p>
        <a:p>
          <a:pPr lvl="0" algn="l" defTabSz="5334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                                                                            차월작업 계획확인</a:t>
          </a:r>
          <a:r>
            <a:rPr lang="en-US" altLang="ko-KR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금월 개선사항 적용</a:t>
          </a:r>
          <a:r>
            <a:rPr lang="en-US" altLang="ko-KR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23836" y="550213"/>
        <a:ext cx="8444336" cy="4726550"/>
      </dsp:txXfrm>
    </dsp:sp>
    <dsp:sp modelId="{781F329A-8628-4F66-9FC1-14DE3CDFE5A1}">
      <dsp:nvSpPr>
        <dsp:cNvPr id="0" name=""/>
        <dsp:cNvSpPr/>
      </dsp:nvSpPr>
      <dsp:spPr>
        <a:xfrm>
          <a:off x="7497680" y="1279078"/>
          <a:ext cx="1074892" cy="414447"/>
        </a:xfrm>
        <a:prstGeom prst="round2DiagRect">
          <a:avLst/>
        </a:prstGeom>
        <a:gradFill flip="none" rotWithShape="1">
          <a:gsLst>
            <a:gs pos="22000">
              <a:schemeClr val="tx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" tIns="3600" rIns="3600" bIns="360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bg1"/>
              </a:solidFill>
            </a:rPr>
            <a:t>월간관리</a:t>
          </a:r>
          <a:endParaRPr lang="ko-KR" altLang="en-US" sz="1600" b="1" kern="1200" dirty="0">
            <a:solidFill>
              <a:schemeClr val="bg1"/>
            </a:solidFill>
          </a:endParaRPr>
        </a:p>
      </dsp:txBody>
      <dsp:txXfrm>
        <a:off x="7517912" y="1299310"/>
        <a:ext cx="1034428" cy="373983"/>
      </dsp:txXfrm>
    </dsp:sp>
    <dsp:sp modelId="{2B5D1A29-E0D3-43A9-8B72-879D0D8DDB9A}">
      <dsp:nvSpPr>
        <dsp:cNvPr id="0" name=""/>
        <dsp:cNvSpPr/>
      </dsp:nvSpPr>
      <dsp:spPr>
        <a:xfrm>
          <a:off x="132735" y="1790757"/>
          <a:ext cx="6736306" cy="3467703"/>
        </a:xfrm>
        <a:prstGeom prst="roundRect">
          <a:avLst>
            <a:gd name="adj" fmla="val 10500"/>
          </a:avLst>
        </a:prstGeom>
        <a:gradFill flip="none" rotWithShape="1">
          <a:gsLst>
            <a:gs pos="25000">
              <a:schemeClr val="accent1">
                <a:lumMod val="20000"/>
                <a:lumOff val="8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2400567" numCol="1" spcCol="1270" anchor="t" anchorCtr="0">
          <a:noAutofit/>
        </a:bodyPr>
        <a:lstStyle/>
        <a:p>
          <a:pPr lvl="0" algn="l" defTabSz="5334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                                      금주작업 진행확인</a:t>
          </a:r>
          <a:endParaRPr lang="en-US" altLang="ko-KR" sz="1200" b="1" kern="1200" dirty="0" smtClean="0">
            <a:solidFill>
              <a:schemeClr val="accent1">
                <a:lumMod val="75000"/>
              </a:schemeClr>
            </a:solidFill>
            <a:latin typeface="맑은 고딕" pitchFamily="50" charset="-127"/>
            <a:ea typeface="맑은 고딕" pitchFamily="50" charset="-127"/>
          </a:endParaRPr>
        </a:p>
        <a:p>
          <a:pPr lvl="0" algn="l" defTabSz="5334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                                      금주작업 문제점확인 및 개선사항 협의</a:t>
          </a:r>
          <a:r>
            <a:rPr lang="en-US" altLang="ko-KR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/</a:t>
          </a: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분석</a:t>
          </a:r>
          <a:endParaRPr lang="en-US" altLang="ko-KR" sz="1200" b="1" kern="1200" dirty="0" smtClean="0">
            <a:solidFill>
              <a:schemeClr val="accent1">
                <a:lumMod val="75000"/>
              </a:schemeClr>
            </a:solidFill>
            <a:latin typeface="맑은 고딕" pitchFamily="50" charset="-127"/>
            <a:ea typeface="맑은 고딕" pitchFamily="50" charset="-127"/>
          </a:endParaRPr>
        </a:p>
        <a:p>
          <a:pPr lvl="0" algn="l" defTabSz="5334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                                      차주작업 계획확인</a:t>
          </a:r>
          <a:r>
            <a:rPr lang="en-US" altLang="ko-KR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금주 개선사항 적용</a:t>
          </a:r>
          <a:r>
            <a:rPr lang="en-US" altLang="ko-KR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9379" y="1897401"/>
        <a:ext cx="6523018" cy="3254415"/>
      </dsp:txXfrm>
    </dsp:sp>
    <dsp:sp modelId="{69228B0C-3126-40F3-A181-063C70B9DD5A}">
      <dsp:nvSpPr>
        <dsp:cNvPr id="0" name=""/>
        <dsp:cNvSpPr/>
      </dsp:nvSpPr>
      <dsp:spPr>
        <a:xfrm>
          <a:off x="4710938" y="3197733"/>
          <a:ext cx="1017815" cy="397012"/>
        </a:xfrm>
        <a:prstGeom prst="round2DiagRect">
          <a:avLst/>
        </a:prstGeom>
        <a:gradFill flip="none" rotWithShape="1">
          <a:gsLst>
            <a:gs pos="22000">
              <a:schemeClr val="tx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" tIns="3600" rIns="3600" bIns="360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bg1"/>
              </a:solidFill>
            </a:rPr>
            <a:t>주간관리</a:t>
          </a:r>
          <a:endParaRPr lang="ko-KR" altLang="en-US" sz="1600" b="1" kern="1200" dirty="0">
            <a:solidFill>
              <a:schemeClr val="bg1"/>
            </a:solidFill>
          </a:endParaRPr>
        </a:p>
      </dsp:txBody>
      <dsp:txXfrm>
        <a:off x="4730319" y="3217114"/>
        <a:ext cx="979053" cy="358250"/>
      </dsp:txXfrm>
    </dsp:sp>
    <dsp:sp modelId="{D7BEC0AB-1853-4612-9B28-BE56F4810690}">
      <dsp:nvSpPr>
        <dsp:cNvPr id="0" name=""/>
        <dsp:cNvSpPr/>
      </dsp:nvSpPr>
      <dsp:spPr>
        <a:xfrm>
          <a:off x="265404" y="3197727"/>
          <a:ext cx="3595905" cy="1876017"/>
        </a:xfrm>
        <a:prstGeom prst="roundRect">
          <a:avLst>
            <a:gd name="adj" fmla="val 10500"/>
          </a:avLst>
        </a:prstGeom>
        <a:gradFill flip="none" rotWithShape="1">
          <a:gsLst>
            <a:gs pos="25000">
              <a:schemeClr val="accent1">
                <a:lumMod val="60000"/>
                <a:lumOff val="40000"/>
                <a:alpha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1219335" numCol="1" spcCol="1270" anchor="t" anchorCtr="0">
          <a:noAutofit/>
        </a:bodyPr>
        <a:lstStyle/>
        <a:p>
          <a:pPr lvl="0" algn="l" defTabSz="5334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금일작업 진행확인</a:t>
          </a:r>
          <a:endParaRPr lang="en-US" altLang="ko-KR" sz="1200" b="1" kern="1200" dirty="0" smtClean="0">
            <a:solidFill>
              <a:schemeClr val="accent1">
                <a:lumMod val="75000"/>
              </a:schemeClr>
            </a:solidFill>
            <a:latin typeface="맑은 고딕" pitchFamily="50" charset="-127"/>
            <a:ea typeface="맑은 고딕" pitchFamily="50" charset="-127"/>
          </a:endParaRPr>
        </a:p>
        <a:p>
          <a:pPr lvl="0" algn="l" defTabSz="5334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금일작업 문제점확인 및 개선사항 협의</a:t>
          </a:r>
          <a:r>
            <a:rPr lang="en-US" altLang="ko-KR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/</a:t>
          </a: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분석</a:t>
          </a:r>
          <a:endParaRPr lang="en-US" altLang="ko-KR" sz="1200" b="1" kern="1200" dirty="0" smtClean="0">
            <a:solidFill>
              <a:schemeClr val="accent1">
                <a:lumMod val="75000"/>
              </a:schemeClr>
            </a:solidFill>
            <a:latin typeface="맑은 고딕" pitchFamily="50" charset="-127"/>
            <a:ea typeface="맑은 고딕" pitchFamily="50" charset="-127"/>
          </a:endParaRPr>
        </a:p>
        <a:p>
          <a:pPr lvl="0" algn="l" defTabSz="5334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명일작업</a:t>
          </a: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 계획확인</a:t>
          </a:r>
          <a:r>
            <a:rPr lang="en-US" altLang="ko-KR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금일 개선사항 적용</a:t>
          </a:r>
          <a:r>
            <a:rPr lang="en-US" altLang="ko-KR" sz="1200" b="1" kern="12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)</a:t>
          </a:r>
        </a:p>
        <a:p>
          <a:pPr lvl="0" algn="l" defTabSz="5334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 dirty="0">
            <a:solidFill>
              <a:schemeClr val="accent1">
                <a:lumMod val="75000"/>
              </a:schemeClr>
            </a:solidFill>
            <a:latin typeface="맑은 고딕" pitchFamily="50" charset="-127"/>
            <a:ea typeface="맑은 고딕" pitchFamily="50" charset="-127"/>
          </a:endParaRPr>
        </a:p>
      </dsp:txBody>
      <dsp:txXfrm>
        <a:off x="323098" y="3255421"/>
        <a:ext cx="3480517" cy="1760629"/>
      </dsp:txXfrm>
    </dsp:sp>
    <dsp:sp modelId="{D7AEA1CF-A1C8-4DEF-A693-CAE6C0E31935}">
      <dsp:nvSpPr>
        <dsp:cNvPr id="0" name=""/>
        <dsp:cNvSpPr/>
      </dsp:nvSpPr>
      <dsp:spPr>
        <a:xfrm>
          <a:off x="1527815" y="4618944"/>
          <a:ext cx="1059878" cy="403628"/>
        </a:xfrm>
        <a:prstGeom prst="round2DiagRect">
          <a:avLst/>
        </a:prstGeom>
        <a:gradFill flip="none" rotWithShape="1">
          <a:gsLst>
            <a:gs pos="22000">
              <a:schemeClr val="tx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" tIns="3600" rIns="3600" bIns="360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err="1" smtClean="0">
              <a:solidFill>
                <a:schemeClr val="bg1"/>
              </a:solidFill>
            </a:rPr>
            <a:t>일일관리</a:t>
          </a:r>
          <a:endParaRPr lang="ko-KR" altLang="en-US" sz="1600" b="1" kern="1200" dirty="0">
            <a:solidFill>
              <a:schemeClr val="bg1"/>
            </a:solidFill>
          </a:endParaRPr>
        </a:p>
      </dsp:txBody>
      <dsp:txXfrm>
        <a:off x="1547518" y="4638647"/>
        <a:ext cx="1020472" cy="364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A861D-C8B0-4CA2-BD94-BB5E5905D0C0}">
      <dsp:nvSpPr>
        <dsp:cNvPr id="0" name=""/>
        <dsp:cNvSpPr/>
      </dsp:nvSpPr>
      <dsp:spPr>
        <a:xfrm rot="5400000">
          <a:off x="4529921" y="-2656879"/>
          <a:ext cx="663855" cy="5979283"/>
        </a:xfrm>
        <a:prstGeom prst="round2SameRect">
          <a:avLst/>
        </a:prstGeom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사업주 사전협의</a:t>
          </a:r>
          <a:endParaRPr lang="ko-KR" altLang="en-US" sz="1200" kern="120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사업주 </a:t>
          </a:r>
          <a:r>
            <a:rPr lang="en-US" altLang="ko-KR" sz="1200" kern="1200" dirty="0" smtClean="0">
              <a:latin typeface="맑은 고딕" pitchFamily="50" charset="-127"/>
              <a:ea typeface="맑은 고딕" pitchFamily="50" charset="-127"/>
            </a:rPr>
            <a:t>SPEC </a:t>
          </a: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확인 </a:t>
          </a:r>
          <a:r>
            <a:rPr lang="en-US" altLang="ko-KR" sz="1200" kern="1200" dirty="0" smtClean="0">
              <a:latin typeface="맑은 고딕" pitchFamily="50" charset="-127"/>
              <a:ea typeface="맑은 고딕" pitchFamily="50" charset="-127"/>
            </a:rPr>
            <a:t>/ </a:t>
          </a: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도면작성</a:t>
          </a:r>
          <a:endParaRPr lang="ko-KR" altLang="en-US" sz="1200" kern="120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1872208" y="33241"/>
        <a:ext cx="5946876" cy="599041"/>
      </dsp:txXfrm>
    </dsp:sp>
    <dsp:sp modelId="{B9B4970B-1C26-4D7B-AD36-3B6759CF687D}">
      <dsp:nvSpPr>
        <dsp:cNvPr id="0" name=""/>
        <dsp:cNvSpPr/>
      </dsp:nvSpPr>
      <dsp:spPr>
        <a:xfrm>
          <a:off x="285413" y="121030"/>
          <a:ext cx="1586793" cy="423463"/>
        </a:xfrm>
        <a:prstGeom prst="roundRect">
          <a:avLst/>
        </a:prstGeom>
        <a:gradFill flip="none" rotWithShape="1">
          <a:gsLst>
            <a:gs pos="35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맑은 고딕" pitchFamily="50" charset="-127"/>
              <a:ea typeface="맑은 고딕" pitchFamily="50" charset="-127"/>
            </a:rPr>
            <a:t>사전협의</a:t>
          </a:r>
          <a:endParaRPr lang="ko-KR" altLang="en-US" sz="12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06085" y="141702"/>
        <a:ext cx="1545449" cy="382119"/>
      </dsp:txXfrm>
    </dsp:sp>
    <dsp:sp modelId="{507E6CCB-38C8-4CF7-90EC-C3F98F86E65C}">
      <dsp:nvSpPr>
        <dsp:cNvPr id="0" name=""/>
        <dsp:cNvSpPr/>
      </dsp:nvSpPr>
      <dsp:spPr>
        <a:xfrm rot="5400000">
          <a:off x="4147689" y="-1526605"/>
          <a:ext cx="1428318" cy="5979283"/>
        </a:xfrm>
        <a:prstGeom prst="round2SameRect">
          <a:avLst/>
        </a:prstGeom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>
              <a:latin typeface="맑은 고딕" pitchFamily="50" charset="-127"/>
              <a:ea typeface="맑은 고딕" pitchFamily="50" charset="-127"/>
            </a:rPr>
            <a:t>KICK OFF MEETING</a:t>
          </a:r>
          <a:endParaRPr lang="ko-KR" altLang="en-US" sz="1200" kern="120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시공도면 사업주와 협의 및 누락사항 </a:t>
          </a:r>
          <a:r>
            <a:rPr lang="en-US" altLang="ko-KR" sz="1200" kern="1200" dirty="0" smtClean="0">
              <a:latin typeface="맑은 고딕" pitchFamily="50" charset="-127"/>
              <a:ea typeface="맑은 고딕" pitchFamily="50" charset="-127"/>
            </a:rPr>
            <a:t>CHECK</a:t>
          </a:r>
          <a:endParaRPr lang="ko-KR" altLang="en-US" sz="1200" kern="120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시공방법 사업주와 협의</a:t>
          </a:r>
          <a:endParaRPr lang="ko-KR" altLang="en-US" sz="1200" kern="120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사업주 자재승인</a:t>
          </a:r>
          <a:r>
            <a:rPr lang="en-US" altLang="ko-KR" sz="1200" kern="12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시험성적서 제출</a:t>
          </a:r>
          <a:r>
            <a:rPr lang="en-US" altLang="ko-KR" sz="1200" kern="1200" dirty="0" smtClean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사전 </a:t>
          </a:r>
          <a:r>
            <a:rPr lang="en-US" altLang="ko-KR" sz="1200" kern="1200" dirty="0" smtClean="0">
              <a:latin typeface="맑은 고딕" pitchFamily="50" charset="-127"/>
              <a:ea typeface="맑은 고딕" pitchFamily="50" charset="-127"/>
            </a:rPr>
            <a:t>SAMPLE </a:t>
          </a: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확인</a:t>
          </a:r>
          <a:r>
            <a:rPr lang="en-US" altLang="ko-KR" sz="1200" kern="1200" dirty="0" smtClean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kern="120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1872207" y="818602"/>
        <a:ext cx="5909558" cy="1288868"/>
      </dsp:txXfrm>
    </dsp:sp>
    <dsp:sp modelId="{78898AAD-D755-4560-A8B4-7747D22E1942}">
      <dsp:nvSpPr>
        <dsp:cNvPr id="0" name=""/>
        <dsp:cNvSpPr/>
      </dsp:nvSpPr>
      <dsp:spPr>
        <a:xfrm>
          <a:off x="285413" y="1251304"/>
          <a:ext cx="1586793" cy="423463"/>
        </a:xfrm>
        <a:prstGeom prst="roundRect">
          <a:avLst/>
        </a:prstGeom>
        <a:gradFill flip="none" rotWithShape="1">
          <a:gsLst>
            <a:gs pos="35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맑은 고딕" pitchFamily="50" charset="-127"/>
              <a:ea typeface="맑은 고딕" pitchFamily="50" charset="-127"/>
            </a:rPr>
            <a:t>공사 착수 전</a:t>
          </a:r>
          <a:endParaRPr lang="ko-KR" altLang="en-US" sz="12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06085" y="1271976"/>
        <a:ext cx="1545449" cy="382119"/>
      </dsp:txXfrm>
    </dsp:sp>
    <dsp:sp modelId="{201CEB1B-E621-462C-BF14-CEB21131EC01}">
      <dsp:nvSpPr>
        <dsp:cNvPr id="0" name=""/>
        <dsp:cNvSpPr/>
      </dsp:nvSpPr>
      <dsp:spPr>
        <a:xfrm rot="5400000">
          <a:off x="4529921" y="-396331"/>
          <a:ext cx="663855" cy="5979283"/>
        </a:xfrm>
        <a:prstGeom prst="round2SameRect">
          <a:avLst/>
        </a:prstGeom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시공상황 일일</a:t>
          </a:r>
          <a:r>
            <a:rPr lang="en-US" altLang="ko-KR" sz="1200" kern="1200" dirty="0" smtClean="0">
              <a:latin typeface="맑은 고딕" pitchFamily="50" charset="-127"/>
              <a:ea typeface="맑은 고딕" pitchFamily="50" charset="-127"/>
            </a:rPr>
            <a:t>/</a:t>
          </a: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주간</a:t>
          </a:r>
          <a:r>
            <a:rPr lang="en-US" altLang="ko-KR" sz="1200" kern="1200" dirty="0" smtClean="0">
              <a:latin typeface="맑은 고딕" pitchFamily="50" charset="-127"/>
              <a:ea typeface="맑은 고딕" pitchFamily="50" charset="-127"/>
            </a:rPr>
            <a:t>/</a:t>
          </a: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월간 보고</a:t>
          </a:r>
          <a:endParaRPr lang="ko-KR" altLang="en-US" sz="1200" kern="120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자재반입사항 </a:t>
          </a:r>
          <a:r>
            <a:rPr lang="en-US" altLang="ko-KR" sz="1200" kern="1200" dirty="0" smtClean="0">
              <a:latin typeface="맑은 고딕" pitchFamily="50" charset="-127"/>
              <a:ea typeface="맑은 고딕" pitchFamily="50" charset="-127"/>
            </a:rPr>
            <a:t>CHECK </a:t>
          </a: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및 </a:t>
          </a:r>
          <a:r>
            <a:rPr lang="ko-KR" altLang="en-US" sz="1200" kern="1200" dirty="0" err="1" smtClean="0">
              <a:latin typeface="맑은 고딕" pitchFamily="50" charset="-127"/>
              <a:ea typeface="맑은 고딕" pitchFamily="50" charset="-127"/>
            </a:rPr>
            <a:t>필요시</a:t>
          </a: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 자체시험검사 또는 외주검사</a:t>
          </a:r>
          <a:endParaRPr lang="ko-KR" altLang="en-US" sz="1200" kern="120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1872208" y="2293789"/>
        <a:ext cx="5946876" cy="599041"/>
      </dsp:txXfrm>
    </dsp:sp>
    <dsp:sp modelId="{B5EB931F-C86C-427D-82D8-AF9676051FC7}">
      <dsp:nvSpPr>
        <dsp:cNvPr id="0" name=""/>
        <dsp:cNvSpPr/>
      </dsp:nvSpPr>
      <dsp:spPr>
        <a:xfrm>
          <a:off x="285413" y="2381578"/>
          <a:ext cx="1586793" cy="423463"/>
        </a:xfrm>
        <a:prstGeom prst="roundRect">
          <a:avLst/>
        </a:prstGeom>
        <a:gradFill flip="none" rotWithShape="1">
          <a:gsLst>
            <a:gs pos="35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맑은 고딕" pitchFamily="50" charset="-127"/>
              <a:ea typeface="맑은 고딕" pitchFamily="50" charset="-127"/>
            </a:rPr>
            <a:t>공사 중</a:t>
          </a:r>
          <a:endParaRPr lang="ko-KR" altLang="en-US" sz="12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06085" y="2402250"/>
        <a:ext cx="1545449" cy="382119"/>
      </dsp:txXfrm>
    </dsp:sp>
    <dsp:sp modelId="{595BEA30-7683-4379-B86B-B8C957C1AFD0}">
      <dsp:nvSpPr>
        <dsp:cNvPr id="0" name=""/>
        <dsp:cNvSpPr/>
      </dsp:nvSpPr>
      <dsp:spPr>
        <a:xfrm rot="5400000">
          <a:off x="4495451" y="386181"/>
          <a:ext cx="732794" cy="5979283"/>
        </a:xfrm>
        <a:prstGeom prst="round2SameRect">
          <a:avLst/>
        </a:prstGeom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시공상태 검사</a:t>
          </a:r>
          <a:r>
            <a:rPr lang="en-US" altLang="ko-KR" sz="1200" kern="12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불합격요인 수정 및 재시공</a:t>
          </a:r>
          <a:endParaRPr lang="ko-KR" altLang="en-US" sz="1200" kern="120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1872207" y="3045197"/>
        <a:ext cx="5943511" cy="661250"/>
      </dsp:txXfrm>
    </dsp:sp>
    <dsp:sp modelId="{01B0DB24-EDCB-4108-A5FF-9DB251A70BFE}">
      <dsp:nvSpPr>
        <dsp:cNvPr id="0" name=""/>
        <dsp:cNvSpPr/>
      </dsp:nvSpPr>
      <dsp:spPr>
        <a:xfrm>
          <a:off x="285413" y="3164091"/>
          <a:ext cx="1586793" cy="423463"/>
        </a:xfrm>
        <a:prstGeom prst="roundRect">
          <a:avLst/>
        </a:prstGeom>
        <a:gradFill flip="none" rotWithShape="1">
          <a:gsLst>
            <a:gs pos="35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맑은 고딕" pitchFamily="50" charset="-127"/>
              <a:ea typeface="맑은 고딕" pitchFamily="50" charset="-127"/>
            </a:rPr>
            <a:t>공사 완료 후</a:t>
          </a:r>
          <a:endParaRPr lang="ko-KR" altLang="en-US" sz="12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06085" y="3184763"/>
        <a:ext cx="1545449" cy="382119"/>
      </dsp:txXfrm>
    </dsp:sp>
    <dsp:sp modelId="{946541C0-D8CC-43B4-AD00-B00724E2B4E6}">
      <dsp:nvSpPr>
        <dsp:cNvPr id="0" name=""/>
        <dsp:cNvSpPr/>
      </dsp:nvSpPr>
      <dsp:spPr>
        <a:xfrm rot="5400000">
          <a:off x="4521199" y="1177415"/>
          <a:ext cx="681298" cy="5979283"/>
        </a:xfrm>
        <a:prstGeom prst="round2SameRect">
          <a:avLst/>
        </a:prstGeom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사업주 완료검사</a:t>
          </a:r>
          <a:endParaRPr lang="ko-KR" altLang="en-US" sz="1200" kern="120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불합격요인에 따른 수정 후 최종검사 수행</a:t>
          </a:r>
          <a:endParaRPr lang="ko-KR" altLang="en-US" sz="1200" kern="120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1872207" y="3859665"/>
        <a:ext cx="5946025" cy="614782"/>
      </dsp:txXfrm>
    </dsp:sp>
    <dsp:sp modelId="{09676839-E7EB-4FEC-A1A8-3346C3EFB5B5}">
      <dsp:nvSpPr>
        <dsp:cNvPr id="0" name=""/>
        <dsp:cNvSpPr/>
      </dsp:nvSpPr>
      <dsp:spPr>
        <a:xfrm>
          <a:off x="285413" y="3955325"/>
          <a:ext cx="1586793" cy="423463"/>
        </a:xfrm>
        <a:prstGeom prst="roundRect">
          <a:avLst/>
        </a:prstGeom>
        <a:gradFill flip="none" rotWithShape="1">
          <a:gsLst>
            <a:gs pos="35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맑은 고딕" pitchFamily="50" charset="-127"/>
              <a:ea typeface="맑은 고딕" pitchFamily="50" charset="-127"/>
            </a:rPr>
            <a:t>최종 검사</a:t>
          </a:r>
          <a:endParaRPr lang="ko-KR" altLang="en-US" sz="12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06085" y="3975997"/>
        <a:ext cx="1545449" cy="382119"/>
      </dsp:txXfrm>
    </dsp:sp>
    <dsp:sp modelId="{083AF12C-8053-45D6-A83A-BFB252E792D6}">
      <dsp:nvSpPr>
        <dsp:cNvPr id="0" name=""/>
        <dsp:cNvSpPr/>
      </dsp:nvSpPr>
      <dsp:spPr>
        <a:xfrm rot="5400000">
          <a:off x="4529921" y="1934180"/>
          <a:ext cx="663855" cy="5979283"/>
        </a:xfrm>
        <a:prstGeom prst="round2SameRect">
          <a:avLst/>
        </a:prstGeom>
        <a:gradFill flip="none" rotWithShape="1">
          <a:gsLst>
            <a:gs pos="0">
              <a:schemeClr val="accent1">
                <a:lumMod val="40000"/>
                <a:lumOff val="60000"/>
                <a:alpha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준공업무</a:t>
          </a:r>
          <a:endParaRPr lang="ko-KR" altLang="en-US" sz="1200" kern="120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err="1" smtClean="0">
              <a:latin typeface="맑은 고딕" pitchFamily="50" charset="-127"/>
              <a:ea typeface="맑은 고딕" pitchFamily="50" charset="-127"/>
            </a:rPr>
            <a:t>사용검사필증</a:t>
          </a:r>
          <a:r>
            <a:rPr lang="ko-KR" altLang="en-US" sz="1200" kern="1200" dirty="0" smtClean="0">
              <a:latin typeface="맑은 고딕" pitchFamily="50" charset="-127"/>
              <a:ea typeface="맑은 고딕" pitchFamily="50" charset="-127"/>
            </a:rPr>
            <a:t> 수령 및 인계</a:t>
          </a:r>
          <a:endParaRPr lang="ko-KR" altLang="en-US" sz="1200" kern="120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1872208" y="4624301"/>
        <a:ext cx="5946876" cy="599041"/>
      </dsp:txXfrm>
    </dsp:sp>
    <dsp:sp modelId="{D1365813-C7BF-4BBA-BCFE-D567970E0D47}">
      <dsp:nvSpPr>
        <dsp:cNvPr id="0" name=""/>
        <dsp:cNvSpPr/>
      </dsp:nvSpPr>
      <dsp:spPr>
        <a:xfrm>
          <a:off x="285413" y="4712090"/>
          <a:ext cx="1586793" cy="423463"/>
        </a:xfrm>
        <a:prstGeom prst="roundRect">
          <a:avLst/>
        </a:prstGeom>
        <a:gradFill flip="none" rotWithShape="1">
          <a:gsLst>
            <a:gs pos="35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맑은 고딕" pitchFamily="50" charset="-127"/>
              <a:ea typeface="맑은 고딕" pitchFamily="50" charset="-127"/>
            </a:rPr>
            <a:t>준공 </a:t>
          </a:r>
          <a:r>
            <a:rPr lang="en-US" altLang="ko-KR" sz="1200" b="1" kern="1200" dirty="0" smtClean="0">
              <a:latin typeface="맑은 고딕" pitchFamily="50" charset="-127"/>
              <a:ea typeface="맑은 고딕" pitchFamily="50" charset="-127"/>
            </a:rPr>
            <a:t>/ </a:t>
          </a:r>
          <a:r>
            <a:rPr lang="ko-KR" altLang="en-US" sz="1200" b="1" kern="1200" dirty="0" smtClean="0">
              <a:latin typeface="맑은 고딕" pitchFamily="50" charset="-127"/>
              <a:ea typeface="맑은 고딕" pitchFamily="50" charset="-127"/>
            </a:rPr>
            <a:t>인계</a:t>
          </a:r>
          <a:endParaRPr lang="ko-KR" altLang="en-US" sz="12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06085" y="4732762"/>
        <a:ext cx="1545449" cy="382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3" tIns="45318" rIns="90633" bIns="45318" numCol="1" anchor="t" anchorCtr="0" compatLnSpc="1">
            <a:prstTxWarp prst="textNoShape">
              <a:avLst/>
            </a:prstTxWarp>
          </a:bodyPr>
          <a:lstStyle>
            <a:lvl1pPr algn="l" latinLnBrk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201" y="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3" tIns="45318" rIns="90633" bIns="45318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937244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3" tIns="45318" rIns="90633" bIns="45318" numCol="1" anchor="b" anchorCtr="0" compatLnSpc="1">
            <a:prstTxWarp prst="textNoShape">
              <a:avLst/>
            </a:prstTxWarp>
          </a:bodyPr>
          <a:lstStyle>
            <a:lvl1pPr algn="l" latinLnBrk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201" y="937244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3" tIns="45318" rIns="90633" bIns="45318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fld id="{6AFBA23E-25C6-4679-B373-CB6BEDDE57A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1687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3" tIns="45318" rIns="90633" bIns="45318" numCol="1" anchor="t" anchorCtr="0" compatLnSpc="1">
            <a:prstTxWarp prst="textNoShape">
              <a:avLst/>
            </a:prstTxWarp>
          </a:bodyPr>
          <a:lstStyle>
            <a:lvl1pPr algn="l" latinLnBrk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201" y="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3" tIns="45318" rIns="90633" bIns="45318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215" y="4686239"/>
            <a:ext cx="4939350" cy="444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3" tIns="45318" rIns="90633" bIns="45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문자열 유형을 편집하려면 누르십시오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세째 수준</a:t>
            </a:r>
          </a:p>
          <a:p>
            <a:pPr lvl="3"/>
            <a:r>
              <a:rPr lang="ko-KR" altLang="en-US" smtClean="0"/>
              <a:t>네째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" y="937244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3" tIns="45318" rIns="90633" bIns="45318" numCol="1" anchor="b" anchorCtr="0" compatLnSpc="1">
            <a:prstTxWarp prst="textNoShape">
              <a:avLst/>
            </a:prstTxWarp>
          </a:bodyPr>
          <a:lstStyle>
            <a:lvl1pPr algn="l" latinLnBrk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201" y="937244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3" tIns="45318" rIns="90633" bIns="45318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defRPr>
            </a:lvl1pPr>
          </a:lstStyle>
          <a:p>
            <a:fld id="{D6F4BCAD-804F-4F4B-99F7-CA7AB06901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4952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322FF-AC63-4DCE-A0F6-E786089547D7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644" y="4686231"/>
            <a:ext cx="4942496" cy="44416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204" tIns="45605" rIns="91204" bIns="45605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7999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322FF-AC63-4DCE-A0F6-E786089547D7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644" y="4686231"/>
            <a:ext cx="4942496" cy="44416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204" tIns="45605" rIns="91204" bIns="45605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351757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322FF-AC63-4DCE-A0F6-E786089547D7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644" y="4686231"/>
            <a:ext cx="4942496" cy="44416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204" tIns="45605" rIns="91204" bIns="45605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41523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322FF-AC63-4DCE-A0F6-E786089547D7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644" y="4686231"/>
            <a:ext cx="4942496" cy="44416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204" tIns="45605" rIns="91204" bIns="45605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57687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322FF-AC63-4DCE-A0F6-E786089547D7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644" y="4686231"/>
            <a:ext cx="4942496" cy="44416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204" tIns="45605" rIns="91204" bIns="45605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25160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322FF-AC63-4DCE-A0F6-E786089547D7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644" y="4686231"/>
            <a:ext cx="4942496" cy="44416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204" tIns="45605" rIns="91204" bIns="45605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069579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322FF-AC63-4DCE-A0F6-E786089547D7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644" y="4686231"/>
            <a:ext cx="4942496" cy="44416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204" tIns="45605" rIns="91204" bIns="45605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2757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DCB-2057-4FAA-AA4B-AF14EA205D48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685-185C-43A6-A2FC-93E78CAC9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DCB-2057-4FAA-AA4B-AF14EA205D48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685-185C-43A6-A2FC-93E78CAC9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DCB-2057-4FAA-AA4B-AF14EA205D48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685-185C-43A6-A2FC-93E78CAC9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F800-C9F2-40CF-BA58-B82581A667A1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2E81-773D-4AFE-A34B-4623B80CD0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F800-C9F2-40CF-BA58-B82581A667A1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2E81-773D-4AFE-A34B-4623B80CD0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F800-C9F2-40CF-BA58-B82581A667A1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2E81-773D-4AFE-A34B-4623B80CD0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F800-C9F2-40CF-BA58-B82581A667A1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2E81-773D-4AFE-A34B-4623B80CD0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F800-C9F2-40CF-BA58-B82581A667A1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2E81-773D-4AFE-A34B-4623B80CD0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F800-C9F2-40CF-BA58-B82581A667A1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2E81-773D-4AFE-A34B-4623B80CD0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F800-C9F2-40CF-BA58-B82581A667A1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2E81-773D-4AFE-A34B-4623B80CD0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F800-C9F2-40CF-BA58-B82581A667A1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2E81-773D-4AFE-A34B-4623B80CD0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DCB-2057-4FAA-AA4B-AF14EA205D48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685-185C-43A6-A2FC-93E78CAC9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F800-C9F2-40CF-BA58-B82581A667A1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2E81-773D-4AFE-A34B-4623B80CD0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F800-C9F2-40CF-BA58-B82581A667A1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2E81-773D-4AFE-A34B-4623B80CD0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F800-C9F2-40CF-BA58-B82581A667A1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2E81-773D-4AFE-A34B-4623B80CD0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E51F-2298-4E13-982A-3803BFA43FB9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E0F1-5744-4D20-BE8E-7D7F8D59B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E51F-2298-4E13-982A-3803BFA43FB9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E0F1-5744-4D20-BE8E-7D7F8D59B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E51F-2298-4E13-982A-3803BFA43FB9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E0F1-5744-4D20-BE8E-7D7F8D59B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E51F-2298-4E13-982A-3803BFA43FB9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E0F1-5744-4D20-BE8E-7D7F8D59B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E51F-2298-4E13-982A-3803BFA43FB9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E0F1-5744-4D20-BE8E-7D7F8D59B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E51F-2298-4E13-982A-3803BFA43FB9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E0F1-5744-4D20-BE8E-7D7F8D59B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E51F-2298-4E13-982A-3803BFA43FB9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E0F1-5744-4D20-BE8E-7D7F8D59B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DCB-2057-4FAA-AA4B-AF14EA205D48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685-185C-43A6-A2FC-93E78CAC9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E51F-2298-4E13-982A-3803BFA43FB9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E0F1-5744-4D20-BE8E-7D7F8D59B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E51F-2298-4E13-982A-3803BFA43FB9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E0F1-5744-4D20-BE8E-7D7F8D59B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E51F-2298-4E13-982A-3803BFA43FB9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E0F1-5744-4D20-BE8E-7D7F8D59B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E51F-2298-4E13-982A-3803BFA43FB9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E0F1-5744-4D20-BE8E-7D7F8D59B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DCB-2057-4FAA-AA4B-AF14EA205D48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685-185C-43A6-A2FC-93E78CAC9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DCB-2057-4FAA-AA4B-AF14EA205D48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685-185C-43A6-A2FC-93E78CAC9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DCB-2057-4FAA-AA4B-AF14EA205D48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685-185C-43A6-A2FC-93E78CAC9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DCB-2057-4FAA-AA4B-AF14EA205D48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685-185C-43A6-A2FC-93E78CAC9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DCB-2057-4FAA-AA4B-AF14EA205D48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685-185C-43A6-A2FC-93E78CAC9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DCB-2057-4FAA-AA4B-AF14EA205D48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685-185C-43A6-A2FC-93E78CAC9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2DCB-2057-4FAA-AA4B-AF14EA205D48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B685-185C-43A6-A2FC-93E78CAC9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F800-C9F2-40CF-BA58-B82581A667A1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2E81-773D-4AFE-A34B-4623B80CD0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3E51F-2298-4E13-982A-3803BFA43FB9}" type="datetimeFigureOut">
              <a:rPr lang="ko-KR" altLang="en-US" smtClean="0"/>
              <a:pPr/>
              <a:t>2022-02-18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9E0F1-5744-4D20-BE8E-7D7F8D59B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 txBox="1">
            <a:spLocks/>
          </p:cNvSpPr>
          <p:nvPr/>
        </p:nvSpPr>
        <p:spPr bwMode="gray">
          <a:xfrm>
            <a:off x="1340741" y="1659887"/>
            <a:ext cx="6498722" cy="707886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4000" b="1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en-US" altLang="ko-KR" sz="4000" b="1" dirty="0" smtClean="0">
                <a:solidFill>
                  <a:srgbClr val="1F497D">
                    <a:lumMod val="5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ompany </a:t>
            </a:r>
            <a:r>
              <a:rPr lang="en-US" altLang="ko-KR" sz="4000" b="1" dirty="0" smtClean="0">
                <a:solidFill>
                  <a:srgbClr val="CC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</a:t>
            </a:r>
            <a:r>
              <a:rPr lang="en-US" altLang="ko-KR" sz="4000" b="1" dirty="0" smtClean="0">
                <a:solidFill>
                  <a:srgbClr val="1F497D">
                    <a:lumMod val="50000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resentation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 bwMode="gray">
          <a:xfrm>
            <a:off x="3599892" y="2489666"/>
            <a:ext cx="1944216" cy="52322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8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2022</a:t>
            </a:r>
          </a:p>
        </p:txBody>
      </p:sp>
      <p:sp>
        <p:nvSpPr>
          <p:cNvPr id="22" name="object 8"/>
          <p:cNvSpPr/>
          <p:nvPr/>
        </p:nvSpPr>
        <p:spPr>
          <a:xfrm flipV="1">
            <a:off x="0" y="1000108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23" name="object 7"/>
          <p:cNvSpPr/>
          <p:nvPr/>
        </p:nvSpPr>
        <p:spPr>
          <a:xfrm>
            <a:off x="185" y="1000108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4" name="object 3"/>
          <p:cNvSpPr/>
          <p:nvPr/>
        </p:nvSpPr>
        <p:spPr>
          <a:xfrm>
            <a:off x="-27740" y="488943"/>
            <a:ext cx="612140" cy="2268220"/>
          </a:xfrm>
          <a:custGeom>
            <a:avLst/>
            <a:gdLst/>
            <a:ahLst/>
            <a:cxnLst/>
            <a:rect l="l" t="t" r="r" b="b"/>
            <a:pathLst>
              <a:path w="612140" h="2268220">
                <a:moveTo>
                  <a:pt x="0" y="2268004"/>
                </a:moveTo>
                <a:lnTo>
                  <a:pt x="612000" y="2268004"/>
                </a:lnTo>
                <a:lnTo>
                  <a:pt x="612000" y="0"/>
                </a:lnTo>
                <a:lnTo>
                  <a:pt x="0" y="0"/>
                </a:lnTo>
                <a:lnTo>
                  <a:pt x="0" y="2268004"/>
                </a:lnTo>
                <a:close/>
              </a:path>
            </a:pathLst>
          </a:custGeom>
          <a:solidFill>
            <a:srgbClr val="8CA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991" y="5299103"/>
            <a:ext cx="1648944" cy="126000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5" y="3607252"/>
            <a:ext cx="9143815" cy="1386643"/>
            <a:chOff x="185" y="3607252"/>
            <a:chExt cx="9143815" cy="1386643"/>
          </a:xfrm>
        </p:grpSpPr>
        <p:pic>
          <p:nvPicPr>
            <p:cNvPr id="19" name="그림 18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724128" y="3607252"/>
              <a:ext cx="1656000" cy="129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4" name="object 8"/>
            <p:cNvSpPr/>
            <p:nvPr/>
          </p:nvSpPr>
          <p:spPr>
            <a:xfrm flipV="1">
              <a:off x="185" y="4929198"/>
              <a:ext cx="9143815" cy="45719"/>
            </a:xfrm>
            <a:custGeom>
              <a:avLst/>
              <a:gdLst/>
              <a:ahLst/>
              <a:cxnLst/>
              <a:rect l="l" t="t" r="r" b="b"/>
              <a:pathLst>
                <a:path w="7776209">
                  <a:moveTo>
                    <a:pt x="0" y="0"/>
                  </a:moveTo>
                  <a:lnTo>
                    <a:pt x="7775803" y="0"/>
                  </a:lnTo>
                </a:path>
              </a:pathLst>
            </a:custGeom>
            <a:ln w="41186">
              <a:solidFill>
                <a:srgbClr val="A5AEB4"/>
              </a:solidFill>
            </a:ln>
          </p:spPr>
          <p:txBody>
            <a:bodyPr wrap="square" lIns="0" tIns="0" rIns="0" bIns="0" rtlCol="0"/>
            <a:lstStyle/>
            <a:p>
              <a:endParaRPr sz="1750"/>
            </a:p>
          </p:txBody>
        </p:sp>
        <p:sp>
          <p:nvSpPr>
            <p:cNvPr id="25" name="object 7"/>
            <p:cNvSpPr/>
            <p:nvPr/>
          </p:nvSpPr>
          <p:spPr>
            <a:xfrm>
              <a:off x="185" y="4929198"/>
              <a:ext cx="9143815" cy="64697"/>
            </a:xfrm>
            <a:custGeom>
              <a:avLst/>
              <a:gdLst/>
              <a:ahLst/>
              <a:cxnLst/>
              <a:rect l="l" t="t" r="r" b="b"/>
              <a:pathLst>
                <a:path w="7776209">
                  <a:moveTo>
                    <a:pt x="0" y="0"/>
                  </a:moveTo>
                  <a:lnTo>
                    <a:pt x="7775803" y="0"/>
                  </a:lnTo>
                </a:path>
              </a:pathLst>
            </a:custGeom>
            <a:ln w="16738">
              <a:solidFill>
                <a:srgbClr val="A5AEB4"/>
              </a:solidFill>
            </a:ln>
          </p:spPr>
          <p:txBody>
            <a:bodyPr wrap="square" lIns="0" tIns="0" rIns="0" bIns="0" rtlCol="0"/>
            <a:lstStyle/>
            <a:p>
              <a:endParaRPr sz="1750"/>
            </a:p>
          </p:txBody>
        </p:sp>
        <p:pic>
          <p:nvPicPr>
            <p:cNvPr id="26" name="그림 8" descr="쿠제 포승공장.JPG"/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"/>
            <a:stretch>
              <a:fillRect/>
            </a:stretch>
          </p:blipFill>
          <p:spPr bwMode="auto">
            <a:xfrm>
              <a:off x="7498005" y="3607252"/>
              <a:ext cx="1548834" cy="12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그룹 14"/>
            <p:cNvGrpSpPr>
              <a:grpSpLocks/>
            </p:cNvGrpSpPr>
            <p:nvPr/>
          </p:nvGrpSpPr>
          <p:grpSpPr bwMode="auto">
            <a:xfrm>
              <a:off x="2131846" y="3608439"/>
              <a:ext cx="1738029" cy="1292498"/>
              <a:chOff x="179388" y="836613"/>
              <a:chExt cx="5991225" cy="3987800"/>
            </a:xfrm>
          </p:grpSpPr>
          <p:pic>
            <p:nvPicPr>
              <p:cNvPr id="31" name="Picture 1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50" b="21"/>
              <a:stretch>
                <a:fillRect/>
              </a:stretch>
            </p:blipFill>
            <p:spPr bwMode="auto">
              <a:xfrm>
                <a:off x="179388" y="836613"/>
                <a:ext cx="5976937" cy="3973512"/>
              </a:xfrm>
              <a:prstGeom prst="rect">
                <a:avLst/>
              </a:prstGeom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401" b="7430"/>
              <a:stretch>
                <a:fillRect/>
              </a:stretch>
            </p:blipFill>
            <p:spPr bwMode="auto">
              <a:xfrm>
                <a:off x="4859338" y="2159000"/>
                <a:ext cx="1311275" cy="865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1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76" r="40424" b="7430"/>
              <a:stretch>
                <a:fillRect/>
              </a:stretch>
            </p:blipFill>
            <p:spPr bwMode="auto">
              <a:xfrm>
                <a:off x="4859338" y="3024188"/>
                <a:ext cx="1311275" cy="86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326" r="75" b="-287"/>
              <a:stretch>
                <a:fillRect/>
              </a:stretch>
            </p:blipFill>
            <p:spPr bwMode="auto">
              <a:xfrm>
                <a:off x="4859338" y="3887788"/>
                <a:ext cx="1311275" cy="936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" name="그림 7" descr="ask 울산공장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178" y="3610755"/>
              <a:ext cx="1649344" cy="128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26" y="3634319"/>
              <a:ext cx="1916281" cy="1236106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그림 7" descr="ask 울산공장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607" y="3608440"/>
              <a:ext cx="1649344" cy="1287866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그림 27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678380" y="3607252"/>
              <a:ext cx="1656000" cy="1296000"/>
            </a:xfrm>
            <a:prstGeom prst="rect">
              <a:avLst/>
            </a:prstGeom>
            <a:ln w="95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그림 8" descr="쿠제 포승공장.JPG"/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"/>
            <a:stretch>
              <a:fillRect/>
            </a:stretch>
          </p:blipFill>
          <p:spPr bwMode="auto">
            <a:xfrm>
              <a:off x="7441456" y="3607252"/>
              <a:ext cx="1548834" cy="1296000"/>
            </a:xfrm>
            <a:prstGeom prst="rect">
              <a:avLst/>
            </a:prstGeom>
            <a:ln w="95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sndAc>
      <p:stSnd>
        <p:snd r:embed="rId2" name="START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185" y="640310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185" y="660331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579" name="object 4"/>
          <p:cNvSpPr/>
          <p:nvPr/>
        </p:nvSpPr>
        <p:spPr>
          <a:xfrm>
            <a:off x="8548896" y="782063"/>
            <a:ext cx="595136" cy="6031313"/>
          </a:xfrm>
          <a:custGeom>
            <a:avLst/>
            <a:gdLst/>
            <a:ahLst/>
            <a:cxnLst/>
            <a:rect l="l" t="t" r="r" b="b"/>
            <a:pathLst>
              <a:path w="612140" h="10206355">
                <a:moveTo>
                  <a:pt x="0" y="10205808"/>
                </a:moveTo>
                <a:lnTo>
                  <a:pt x="611809" y="10205808"/>
                </a:lnTo>
                <a:lnTo>
                  <a:pt x="611809" y="0"/>
                </a:lnTo>
                <a:lnTo>
                  <a:pt x="0" y="0"/>
                </a:lnTo>
                <a:lnTo>
                  <a:pt x="0" y="10205808"/>
                </a:lnTo>
                <a:close/>
              </a:path>
            </a:pathLst>
          </a:custGeom>
          <a:solidFill>
            <a:srgbClr val="F2D9B0"/>
          </a:solidFill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583" name="object 588"/>
          <p:cNvSpPr txBox="1"/>
          <p:nvPr/>
        </p:nvSpPr>
        <p:spPr>
          <a:xfrm>
            <a:off x="8558809" y="781020"/>
            <a:ext cx="243656" cy="293373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347">
              <a:lnSpc>
                <a:spcPts val="1915"/>
              </a:lnSpc>
            </a:pPr>
            <a:r>
              <a:rPr lang="ko-KR" altLang="en-US" sz="1944" b="1" dirty="0" smtClean="0">
                <a:solidFill>
                  <a:srgbClr val="FB9037"/>
                </a:solidFill>
                <a:latin typeface="PMingLiU"/>
                <a:cs typeface="PMingLiU"/>
              </a:rPr>
              <a:t>조   직   도</a:t>
            </a:r>
            <a:endParaRPr lang="en-US" altLang="ko-KR" sz="1944" b="1" dirty="0">
              <a:solidFill>
                <a:srgbClr val="FB9037"/>
              </a:solidFill>
              <a:latin typeface="PMingLiU"/>
              <a:cs typeface="PMingLiU"/>
            </a:endParaRPr>
          </a:p>
        </p:txBody>
      </p:sp>
      <p:sp>
        <p:nvSpPr>
          <p:cNvPr id="68" name="Line 40"/>
          <p:cNvSpPr>
            <a:spLocks noChangeShapeType="1"/>
          </p:cNvSpPr>
          <p:nvPr/>
        </p:nvSpPr>
        <p:spPr bwMode="auto">
          <a:xfrm>
            <a:off x="1219200" y="4725144"/>
            <a:ext cx="0" cy="441858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>
              <a:solidFill>
                <a:srgbClr val="FFFF00"/>
              </a:solidFill>
              <a:ea typeface="HY울릉도L" pitchFamily="18" charset="-127"/>
            </a:endParaRPr>
          </a:p>
        </p:txBody>
      </p:sp>
      <p:sp>
        <p:nvSpPr>
          <p:cNvPr id="69" name="Line 41"/>
          <p:cNvSpPr>
            <a:spLocks noChangeShapeType="1"/>
          </p:cNvSpPr>
          <p:nvPr/>
        </p:nvSpPr>
        <p:spPr bwMode="auto">
          <a:xfrm>
            <a:off x="2958318" y="4725144"/>
            <a:ext cx="0" cy="441858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>
              <a:solidFill>
                <a:srgbClr val="FFFF00"/>
              </a:solidFill>
              <a:ea typeface="HY울릉도L" pitchFamily="18" charset="-127"/>
            </a:endParaRPr>
          </a:p>
        </p:txBody>
      </p:sp>
      <p:sp>
        <p:nvSpPr>
          <p:cNvPr id="70" name="Line 42"/>
          <p:cNvSpPr>
            <a:spLocks noChangeShapeType="1"/>
          </p:cNvSpPr>
          <p:nvPr/>
        </p:nvSpPr>
        <p:spPr bwMode="auto">
          <a:xfrm>
            <a:off x="4653241" y="4714538"/>
            <a:ext cx="0" cy="441858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>
              <a:solidFill>
                <a:srgbClr val="FFFF00"/>
              </a:solidFill>
              <a:ea typeface="HY울릉도L" pitchFamily="18" charset="-127"/>
            </a:endParaRPr>
          </a:p>
        </p:txBody>
      </p:sp>
      <p:sp>
        <p:nvSpPr>
          <p:cNvPr id="71" name="Line 43"/>
          <p:cNvSpPr>
            <a:spLocks noChangeShapeType="1"/>
          </p:cNvSpPr>
          <p:nvPr/>
        </p:nvSpPr>
        <p:spPr bwMode="auto">
          <a:xfrm>
            <a:off x="7848600" y="4725144"/>
            <a:ext cx="0" cy="441858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>
              <a:solidFill>
                <a:srgbClr val="FFFF00"/>
              </a:solidFill>
              <a:ea typeface="HY울릉도L" pitchFamily="18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493671" y="5167002"/>
            <a:ext cx="145248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품질</a:t>
            </a:r>
            <a:r>
              <a:rPr lang="en-US" altLang="ko-KR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,</a:t>
            </a: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안전관리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공정</a:t>
            </a:r>
            <a:r>
              <a:rPr lang="en-US" altLang="ko-KR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,</a:t>
            </a: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환경관리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olidFill>
                  <a:schemeClr val="tx2"/>
                </a:solidFill>
                <a:ea typeface="HY울릉도L" panose="02030600000101010101" pitchFamily="18" charset="-127"/>
              </a:rPr>
              <a:t>하도급사관리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유지보수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2410364" y="5167002"/>
            <a:ext cx="109590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견적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발주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V.E </a:t>
            </a: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제안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원가관리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4110057" y="5156396"/>
            <a:ext cx="109590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총무</a:t>
            </a:r>
            <a:r>
              <a:rPr lang="en-US" altLang="ko-KR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/</a:t>
            </a: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회계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노무</a:t>
            </a:r>
            <a:r>
              <a:rPr lang="en-US" altLang="ko-KR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/</a:t>
            </a: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인사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문서관리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현장지원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>
            <a:off x="4533900" y="2590800"/>
            <a:ext cx="0" cy="1054224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>
              <a:solidFill>
                <a:srgbClr val="FFFF00"/>
              </a:solidFill>
              <a:ea typeface="HY울릉도L" pitchFamily="18" charset="-127"/>
            </a:endParaRPr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>
            <a:off x="1219200" y="3645024"/>
            <a:ext cx="6629400" cy="0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>
              <a:solidFill>
                <a:srgbClr val="FFFF00"/>
              </a:solidFill>
              <a:ea typeface="HY울릉도L" pitchFamily="18" charset="-127"/>
            </a:endParaRPr>
          </a:p>
        </p:txBody>
      </p:sp>
      <p:sp>
        <p:nvSpPr>
          <p:cNvPr id="78" name="Line 40"/>
          <p:cNvSpPr>
            <a:spLocks noChangeShapeType="1"/>
          </p:cNvSpPr>
          <p:nvPr/>
        </p:nvSpPr>
        <p:spPr bwMode="auto">
          <a:xfrm>
            <a:off x="1219200" y="3645024"/>
            <a:ext cx="0" cy="654050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>
              <a:solidFill>
                <a:srgbClr val="FFFF00"/>
              </a:solidFill>
              <a:ea typeface="HY울릉도L" pitchFamily="18" charset="-127"/>
            </a:endParaRPr>
          </a:p>
        </p:txBody>
      </p:sp>
      <p:sp>
        <p:nvSpPr>
          <p:cNvPr id="79" name="Line 41"/>
          <p:cNvSpPr>
            <a:spLocks noChangeShapeType="1"/>
          </p:cNvSpPr>
          <p:nvPr/>
        </p:nvSpPr>
        <p:spPr bwMode="auto">
          <a:xfrm>
            <a:off x="2958318" y="3645024"/>
            <a:ext cx="0" cy="654050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>
              <a:solidFill>
                <a:srgbClr val="FFFF00"/>
              </a:solidFill>
              <a:ea typeface="HY울릉도L" pitchFamily="18" charset="-127"/>
            </a:endParaRPr>
          </a:p>
        </p:txBody>
      </p:sp>
      <p:sp>
        <p:nvSpPr>
          <p:cNvPr id="80" name="Line 42"/>
          <p:cNvSpPr>
            <a:spLocks noChangeShapeType="1"/>
          </p:cNvSpPr>
          <p:nvPr/>
        </p:nvSpPr>
        <p:spPr bwMode="auto">
          <a:xfrm>
            <a:off x="4653241" y="3634418"/>
            <a:ext cx="0" cy="654050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>
              <a:solidFill>
                <a:srgbClr val="FFFF00"/>
              </a:solidFill>
              <a:ea typeface="HY울릉도L" pitchFamily="18" charset="-127"/>
            </a:endParaRPr>
          </a:p>
        </p:txBody>
      </p:sp>
      <p:sp>
        <p:nvSpPr>
          <p:cNvPr id="81" name="Line 43"/>
          <p:cNvSpPr>
            <a:spLocks noChangeShapeType="1"/>
          </p:cNvSpPr>
          <p:nvPr/>
        </p:nvSpPr>
        <p:spPr bwMode="auto">
          <a:xfrm>
            <a:off x="7848600" y="3645024"/>
            <a:ext cx="0" cy="654050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>
              <a:solidFill>
                <a:srgbClr val="FFFF00"/>
              </a:solidFill>
              <a:ea typeface="HY울릉도L" pitchFamily="18" charset="-127"/>
            </a:endParaRPr>
          </a:p>
        </p:txBody>
      </p:sp>
      <p:sp>
        <p:nvSpPr>
          <p:cNvPr id="82" name="대각선 방향의 모서리가 둥근 사각형 81"/>
          <p:cNvSpPr/>
          <p:nvPr/>
        </p:nvSpPr>
        <p:spPr>
          <a:xfrm>
            <a:off x="586916" y="4299074"/>
            <a:ext cx="1264568" cy="632284"/>
          </a:xfrm>
          <a:prstGeom prst="round2DiagRect">
            <a:avLst>
              <a:gd name="adj1" fmla="val 28505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ea typeface="HY울릉도L" panose="02030600000101010101" pitchFamily="18" charset="-127"/>
              </a:rPr>
              <a:t>공사팀</a:t>
            </a:r>
            <a:endParaRPr lang="ko-KR" altLang="en-US" b="1" dirty="0">
              <a:ea typeface="HY울릉도L" panose="02030600000101010101" pitchFamily="18" charset="-127"/>
            </a:endParaRPr>
          </a:p>
        </p:txBody>
      </p:sp>
      <p:sp>
        <p:nvSpPr>
          <p:cNvPr id="83" name="대각선 방향의 모서리가 둥근 사각형 82"/>
          <p:cNvSpPr/>
          <p:nvPr/>
        </p:nvSpPr>
        <p:spPr>
          <a:xfrm>
            <a:off x="2326034" y="4299074"/>
            <a:ext cx="1264568" cy="632284"/>
          </a:xfrm>
          <a:prstGeom prst="round2DiagRect">
            <a:avLst>
              <a:gd name="adj1" fmla="val 28505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2"/>
                </a:solidFill>
                <a:ea typeface="HY울릉도L" panose="02030600000101010101" pitchFamily="18" charset="-127"/>
              </a:rPr>
              <a:t>공무팀</a:t>
            </a:r>
            <a:endParaRPr lang="ko-KR" altLang="en-US" b="1" dirty="0">
              <a:solidFill>
                <a:schemeClr val="tx2"/>
              </a:solidFill>
              <a:ea typeface="HY울릉도L" panose="02030600000101010101" pitchFamily="18" charset="-127"/>
            </a:endParaRPr>
          </a:p>
        </p:txBody>
      </p:sp>
      <p:sp>
        <p:nvSpPr>
          <p:cNvPr id="84" name="대각선 방향의 모서리가 둥근 사각형 83"/>
          <p:cNvSpPr/>
          <p:nvPr/>
        </p:nvSpPr>
        <p:spPr>
          <a:xfrm>
            <a:off x="4020957" y="4288468"/>
            <a:ext cx="1264568" cy="632284"/>
          </a:xfrm>
          <a:prstGeom prst="round2DiagRect">
            <a:avLst>
              <a:gd name="adj1" fmla="val 28505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ea typeface="HY울릉도L" panose="02030600000101010101" pitchFamily="18" charset="-127"/>
              </a:rPr>
              <a:t>관리팀</a:t>
            </a:r>
            <a:endParaRPr lang="ko-KR" altLang="en-US" b="1" dirty="0">
              <a:ea typeface="HY울릉도L" panose="02030600000101010101" pitchFamily="18" charset="-127"/>
            </a:endParaRPr>
          </a:p>
        </p:txBody>
      </p:sp>
      <p:sp>
        <p:nvSpPr>
          <p:cNvPr id="85" name="대각선 방향의 모서리가 둥근 사각형 84"/>
          <p:cNvSpPr/>
          <p:nvPr/>
        </p:nvSpPr>
        <p:spPr>
          <a:xfrm>
            <a:off x="7216315" y="4299074"/>
            <a:ext cx="1264568" cy="632284"/>
          </a:xfrm>
          <a:prstGeom prst="round2DiagRect">
            <a:avLst>
              <a:gd name="adj1" fmla="val 28505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강구조물</a:t>
            </a:r>
            <a:endParaRPr lang="en-US" altLang="ko-KR" b="1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algn="ctr"/>
            <a:r>
              <a:rPr lang="ko-KR" altLang="en-US" b="1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사업본부</a:t>
            </a:r>
            <a:endParaRPr lang="ko-KR" altLang="en-US" b="1" dirty="0">
              <a:solidFill>
                <a:schemeClr val="tx2"/>
              </a:solidFill>
              <a:ea typeface="HY울릉도L" panose="02030600000101010101" pitchFamily="18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428" y="1177387"/>
            <a:ext cx="1648944" cy="1260000"/>
          </a:xfrm>
          <a:prstGeom prst="rect">
            <a:avLst/>
          </a:prstGeom>
        </p:spPr>
      </p:pic>
      <p:sp>
        <p:nvSpPr>
          <p:cNvPr id="75" name="직사각형 74"/>
          <p:cNvSpPr/>
          <p:nvPr/>
        </p:nvSpPr>
        <p:spPr>
          <a:xfrm>
            <a:off x="7216316" y="5167002"/>
            <a:ext cx="126120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강구조물 제작</a:t>
            </a:r>
            <a:r>
              <a:rPr lang="en-US" altLang="ko-KR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시공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화성공장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2"/>
              </a:solidFill>
              <a:ea typeface="HY울릉도L" panose="0203060000010101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487228" y="1988839"/>
            <a:ext cx="1677060" cy="483409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200" b="1" dirty="0" smtClean="0">
                <a:solidFill>
                  <a:schemeClr val="tx1"/>
                </a:solidFill>
                <a:ea typeface="HY울릉도L" panose="02030600000101010101" pitchFamily="18" charset="-127"/>
              </a:rPr>
              <a:t>T-031)482-9200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~1</a:t>
            </a:r>
            <a:endParaRPr lang="en-US" altLang="ko-KR" sz="1200" b="1" dirty="0" smtClean="0">
              <a:solidFill>
                <a:schemeClr val="tx1"/>
              </a:solidFill>
              <a:ea typeface="HY울릉도L" panose="02030600000101010101" pitchFamily="18" charset="-127"/>
            </a:endParaRPr>
          </a:p>
          <a:p>
            <a:pPr algn="l"/>
            <a:r>
              <a:rPr lang="en-US" altLang="ko-KR" sz="1200" b="1" dirty="0" smtClean="0">
                <a:solidFill>
                  <a:schemeClr val="tx1"/>
                </a:solidFill>
                <a:ea typeface="HY울릉도L" panose="02030600000101010101" pitchFamily="18" charset="-127"/>
              </a:rPr>
              <a:t>F-031)482-9203</a:t>
            </a:r>
            <a:endParaRPr lang="en-US" altLang="ko-KR" sz="1200" b="1" dirty="0">
              <a:solidFill>
                <a:schemeClr val="tx1"/>
              </a:solidFill>
              <a:ea typeface="HY울릉도L" panose="02030600000101010101" pitchFamily="18" charset="-127"/>
            </a:endParaRPr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>
            <a:off x="6212397" y="4707466"/>
            <a:ext cx="0" cy="441858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>
              <a:solidFill>
                <a:srgbClr val="FFFF00"/>
              </a:solidFill>
              <a:ea typeface="HY울릉도L" pitchFamily="18" charset="-127"/>
            </a:endParaRPr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>
            <a:off x="6212397" y="3627346"/>
            <a:ext cx="0" cy="654050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>
              <a:solidFill>
                <a:srgbClr val="FFFF00"/>
              </a:solidFill>
              <a:ea typeface="HY울릉도L" pitchFamily="18" charset="-127"/>
            </a:endParaRPr>
          </a:p>
        </p:txBody>
      </p:sp>
      <p:sp>
        <p:nvSpPr>
          <p:cNvPr id="30" name="대각선 방향의 모서리가 둥근 사각형 29"/>
          <p:cNvSpPr/>
          <p:nvPr/>
        </p:nvSpPr>
        <p:spPr>
          <a:xfrm>
            <a:off x="5580112" y="4281396"/>
            <a:ext cx="1264568" cy="632284"/>
          </a:xfrm>
          <a:prstGeom prst="round2DiagRect">
            <a:avLst>
              <a:gd name="adj1" fmla="val 28505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2"/>
                </a:solidFill>
                <a:ea typeface="HY울릉도L" panose="02030600000101010101" pitchFamily="18" charset="-127"/>
              </a:rPr>
              <a:t>사</a:t>
            </a:r>
            <a:r>
              <a:rPr lang="ko-KR" altLang="en-US" b="1" dirty="0" err="1" smtClean="0">
                <a:solidFill>
                  <a:schemeClr val="tx2"/>
                </a:solidFill>
                <a:ea typeface="HY울릉도L" panose="02030600000101010101" pitchFamily="18" charset="-127"/>
              </a:rPr>
              <a:t>업팀</a:t>
            </a:r>
            <a:endParaRPr lang="ko-KR" altLang="en-US" b="1" dirty="0">
              <a:solidFill>
                <a:schemeClr val="tx2"/>
              </a:solidFill>
              <a:ea typeface="HY울릉도L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580113" y="5149324"/>
            <a:ext cx="126120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영업관리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2"/>
                </a:solidFill>
                <a:ea typeface="HY울릉도L" panose="02030600000101010101" pitchFamily="18" charset="-127"/>
              </a:rPr>
              <a:t>사업관리</a:t>
            </a: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sz="1200" dirty="0" smtClean="0">
              <a:solidFill>
                <a:schemeClr val="tx2"/>
              </a:solidFill>
              <a:ea typeface="HY울릉도L" panose="02030600000101010101" pitchFamily="18" charset="-12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2"/>
              </a:solidFill>
              <a:ea typeface="HY울릉도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3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185" y="640310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185" y="660331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rgbClr val="E46C0A"/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579" name="object 4"/>
          <p:cNvSpPr/>
          <p:nvPr/>
        </p:nvSpPr>
        <p:spPr>
          <a:xfrm>
            <a:off x="8548896" y="782063"/>
            <a:ext cx="595136" cy="6031313"/>
          </a:xfrm>
          <a:custGeom>
            <a:avLst/>
            <a:gdLst/>
            <a:ahLst/>
            <a:cxnLst/>
            <a:rect l="l" t="t" r="r" b="b"/>
            <a:pathLst>
              <a:path w="612140" h="10206355">
                <a:moveTo>
                  <a:pt x="0" y="10205808"/>
                </a:moveTo>
                <a:lnTo>
                  <a:pt x="611809" y="10205808"/>
                </a:lnTo>
                <a:lnTo>
                  <a:pt x="611809" y="0"/>
                </a:lnTo>
                <a:lnTo>
                  <a:pt x="0" y="0"/>
                </a:lnTo>
                <a:lnTo>
                  <a:pt x="0" y="10205808"/>
                </a:lnTo>
                <a:close/>
              </a:path>
            </a:pathLst>
          </a:custGeom>
          <a:solidFill>
            <a:srgbClr val="F2D9B0"/>
          </a:solidFill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583" name="object 588"/>
          <p:cNvSpPr txBox="1"/>
          <p:nvPr/>
        </p:nvSpPr>
        <p:spPr>
          <a:xfrm>
            <a:off x="8558809" y="781020"/>
            <a:ext cx="243656" cy="293373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347">
              <a:lnSpc>
                <a:spcPts val="1915"/>
              </a:lnSpc>
            </a:pPr>
            <a:r>
              <a:rPr lang="ko-KR" altLang="en-US" sz="1944" b="1" dirty="0" smtClean="0">
                <a:solidFill>
                  <a:srgbClr val="FB9037"/>
                </a:solidFill>
                <a:latin typeface="PMingLiU"/>
                <a:cs typeface="PMingLiU"/>
              </a:rPr>
              <a:t>수  행   업  무</a:t>
            </a:r>
            <a:endParaRPr lang="en-US" altLang="ko-KR" sz="1944" b="1" dirty="0">
              <a:solidFill>
                <a:srgbClr val="FB9037"/>
              </a:solidFill>
              <a:latin typeface="PMingLiU"/>
              <a:cs typeface="PMingLiU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714348" y="2214554"/>
            <a:ext cx="216000" cy="216000"/>
          </a:xfrm>
          <a:prstGeom prst="ellipse">
            <a:avLst/>
          </a:prstGeom>
          <a:solidFill>
            <a:srgbClr val="E46C0A"/>
          </a:solidFill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rgbClr val="E46C0A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129877" y="1934654"/>
            <a:ext cx="6064161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latinLnBrk="1"/>
            <a:r>
              <a:rPr lang="ko-KR" altLang="en-US" sz="2000" b="1" dirty="0" smtClean="0">
                <a:ea typeface="HY울릉도L" pitchFamily="18" charset="-127"/>
              </a:rPr>
              <a:t>일괄공사수행</a:t>
            </a:r>
            <a:endParaRPr lang="en-US" altLang="ko-KR" sz="2000" b="1" dirty="0" smtClean="0">
              <a:ea typeface="HY울릉도L" pitchFamily="18" charset="-127"/>
            </a:endParaRPr>
          </a:p>
          <a:p>
            <a:pPr algn="l" latinLnBrk="1"/>
            <a:r>
              <a:rPr lang="en-US" altLang="ko-KR" sz="2000" b="1" dirty="0" smtClean="0">
                <a:ea typeface="HY울릉도L" pitchFamily="18" charset="-127"/>
              </a:rPr>
              <a:t>(</a:t>
            </a:r>
            <a:r>
              <a:rPr lang="ko-KR" altLang="en-US" sz="2000" b="1" dirty="0" smtClean="0">
                <a:ea typeface="HY울릉도L" pitchFamily="18" charset="-127"/>
              </a:rPr>
              <a:t>건축</a:t>
            </a:r>
            <a:r>
              <a:rPr lang="en-US" altLang="ko-KR" sz="2000" b="1" dirty="0" smtClean="0">
                <a:ea typeface="HY울릉도L" pitchFamily="18" charset="-127"/>
              </a:rPr>
              <a:t>,</a:t>
            </a:r>
            <a:r>
              <a:rPr lang="ko-KR" altLang="en-US" sz="2000" b="1" dirty="0" smtClean="0">
                <a:ea typeface="HY울릉도L" pitchFamily="18" charset="-127"/>
              </a:rPr>
              <a:t>토목</a:t>
            </a:r>
            <a:r>
              <a:rPr lang="en-US" altLang="ko-KR" sz="2000" b="1" dirty="0" smtClean="0">
                <a:ea typeface="HY울릉도L" pitchFamily="18" charset="-127"/>
              </a:rPr>
              <a:t>,</a:t>
            </a:r>
            <a:r>
              <a:rPr lang="ko-KR" altLang="en-US" sz="2000" b="1" dirty="0" smtClean="0">
                <a:ea typeface="HY울릉도L" pitchFamily="18" charset="-127"/>
              </a:rPr>
              <a:t>설비</a:t>
            </a:r>
            <a:r>
              <a:rPr lang="en-US" altLang="ko-KR" sz="2000" b="1" dirty="0" smtClean="0">
                <a:ea typeface="HY울릉도L" pitchFamily="18" charset="-127"/>
              </a:rPr>
              <a:t>,</a:t>
            </a:r>
            <a:r>
              <a:rPr lang="ko-KR" altLang="en-US" sz="2000" b="1" dirty="0" smtClean="0">
                <a:ea typeface="HY울릉도L" pitchFamily="18" charset="-127"/>
              </a:rPr>
              <a:t>전기통신</a:t>
            </a:r>
            <a:r>
              <a:rPr lang="en-US" altLang="ko-KR" sz="2000" b="1" dirty="0" smtClean="0">
                <a:ea typeface="HY울릉도L" pitchFamily="18" charset="-127"/>
              </a:rPr>
              <a:t>,</a:t>
            </a:r>
            <a:r>
              <a:rPr lang="ko-KR" altLang="en-US" sz="2000" b="1" dirty="0" smtClean="0">
                <a:ea typeface="HY울릉도L" pitchFamily="18" charset="-127"/>
              </a:rPr>
              <a:t>소방</a:t>
            </a:r>
            <a:r>
              <a:rPr lang="en-US" altLang="ko-KR" sz="2000" b="1" dirty="0" smtClean="0">
                <a:ea typeface="HY울릉도L" pitchFamily="18" charset="-127"/>
              </a:rPr>
              <a:t>,</a:t>
            </a:r>
            <a:r>
              <a:rPr lang="ko-KR" altLang="en-US" sz="2000" b="1" dirty="0" err="1" smtClean="0">
                <a:ea typeface="HY울릉도L" pitchFamily="18" charset="-127"/>
              </a:rPr>
              <a:t>클린룸</a:t>
            </a:r>
            <a:r>
              <a:rPr lang="en-US" altLang="ko-KR" sz="2000" b="1" dirty="0" smtClean="0">
                <a:ea typeface="HY울릉도L" pitchFamily="18" charset="-127"/>
              </a:rPr>
              <a:t>,</a:t>
            </a:r>
            <a:r>
              <a:rPr lang="ko-KR" altLang="en-US" sz="2000" b="1" dirty="0" smtClean="0">
                <a:ea typeface="HY울릉도L" pitchFamily="18" charset="-127"/>
              </a:rPr>
              <a:t>유틸리티공사</a:t>
            </a:r>
            <a:r>
              <a:rPr lang="en-US" altLang="ko-KR" sz="2000" b="1" dirty="0" smtClean="0">
                <a:ea typeface="HY울릉도L" pitchFamily="18" charset="-127"/>
              </a:rPr>
              <a:t>)</a:t>
            </a:r>
            <a:endParaRPr lang="ko-KR" altLang="en-US" sz="2000" b="1" dirty="0">
              <a:ea typeface="HY울릉도L" pitchFamily="18" charset="-127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129877" y="2857496"/>
            <a:ext cx="428001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latinLnBrk="1"/>
            <a:r>
              <a:rPr lang="ko-KR" altLang="en-US" sz="2000" b="1" dirty="0">
                <a:latin typeface="HY울릉도L" pitchFamily="18" charset="-127"/>
                <a:ea typeface="HY울릉도L" pitchFamily="18" charset="-127"/>
              </a:rPr>
              <a:t>개념설계 </a:t>
            </a:r>
            <a:r>
              <a:rPr lang="en-US" altLang="ko-KR" sz="2000" b="1" dirty="0"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2000" b="1" dirty="0">
                <a:latin typeface="HY울릉도L" pitchFamily="18" charset="-127"/>
                <a:ea typeface="HY울릉도L" pitchFamily="18" charset="-127"/>
              </a:rPr>
              <a:t>기본설계</a:t>
            </a:r>
            <a:r>
              <a:rPr lang="en-US" altLang="ko-KR" sz="2000" b="1" dirty="0"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2000" b="1" dirty="0" smtClean="0">
                <a:latin typeface="HY울릉도L" pitchFamily="18" charset="-127"/>
                <a:ea typeface="HY울릉도L" pitchFamily="18" charset="-127"/>
              </a:rPr>
              <a:t>상세설계</a:t>
            </a:r>
            <a:r>
              <a:rPr lang="en-US" altLang="ko-KR" sz="2000" b="1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2000" b="1" dirty="0" smtClean="0">
                <a:latin typeface="HY울릉도L" pitchFamily="18" charset="-127"/>
                <a:ea typeface="HY울릉도L" pitchFamily="18" charset="-127"/>
              </a:rPr>
              <a:t>용역</a:t>
            </a:r>
            <a:r>
              <a:rPr lang="en-US" altLang="ko-KR" sz="2000" b="1" dirty="0" smtClean="0">
                <a:latin typeface="HY울릉도L" pitchFamily="18" charset="-127"/>
                <a:ea typeface="HY울릉도L" pitchFamily="18" charset="-127"/>
              </a:rPr>
              <a:t> </a:t>
            </a:r>
            <a:endParaRPr lang="ko-KR" altLang="en-US" sz="2000" b="1" dirty="0">
              <a:latin typeface="HY울릉도L" pitchFamily="18" charset="-127"/>
              <a:ea typeface="HY울릉도L" pitchFamily="18" charset="-127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114669" y="3571876"/>
            <a:ext cx="424314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latinLnBrk="1"/>
            <a:r>
              <a:rPr lang="ko-KR" altLang="en-US" sz="2000" b="1" dirty="0" smtClean="0">
                <a:ea typeface="HY울릉도L" pitchFamily="18" charset="-127"/>
              </a:rPr>
              <a:t>당사 전문분야만 별도 분리하여 시공</a:t>
            </a:r>
            <a:endParaRPr lang="ko-KR" altLang="en-US" sz="2000" b="1" dirty="0">
              <a:ea typeface="HY울릉도L" pitchFamily="18" charset="-127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142976" y="4286256"/>
            <a:ext cx="306840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latinLnBrk="1"/>
            <a:r>
              <a:rPr lang="en-US" altLang="ko-KR" sz="2000" b="1" dirty="0" smtClean="0">
                <a:ea typeface="HY울릉도L" pitchFamily="18" charset="-127"/>
              </a:rPr>
              <a:t>Value Engineering </a:t>
            </a:r>
            <a:r>
              <a:rPr lang="ko-KR" altLang="en-US" sz="2000" b="1" dirty="0" smtClean="0">
                <a:ea typeface="HY울릉도L" pitchFamily="18" charset="-127"/>
              </a:rPr>
              <a:t>용역</a:t>
            </a:r>
            <a:endParaRPr lang="ko-KR" altLang="en-US" sz="2000" b="1" dirty="0">
              <a:ea typeface="HY울릉도L" pitchFamily="18" charset="-127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142976" y="5000636"/>
            <a:ext cx="572753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latinLnBrk="1"/>
            <a:r>
              <a:rPr lang="ko-KR" altLang="en-US" sz="2000" b="1" dirty="0" smtClean="0">
                <a:ea typeface="HY울릉도L" pitchFamily="18" charset="-127"/>
              </a:rPr>
              <a:t>설계 연동된 시공으로 공기단축 및 일괄책임공사 </a:t>
            </a:r>
            <a:endParaRPr lang="ko-KR" altLang="en-US" sz="2000" b="1" dirty="0">
              <a:ea typeface="HY울릉도L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14348" y="928670"/>
            <a:ext cx="2696572" cy="46166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2400" b="1" i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건설공사 수행역무</a:t>
            </a:r>
            <a:endParaRPr lang="ko-KR" altLang="en-US" sz="2400" dirty="0"/>
          </a:p>
        </p:txBody>
      </p:sp>
      <p:sp>
        <p:nvSpPr>
          <p:cNvPr id="22" name="타원 21"/>
          <p:cNvSpPr/>
          <p:nvPr/>
        </p:nvSpPr>
        <p:spPr>
          <a:xfrm>
            <a:off x="714348" y="2928934"/>
            <a:ext cx="216000" cy="216000"/>
          </a:xfrm>
          <a:prstGeom prst="ellipse">
            <a:avLst/>
          </a:prstGeom>
          <a:solidFill>
            <a:srgbClr val="E46C0A"/>
          </a:solidFill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rgbClr val="E46C0A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714348" y="3643314"/>
            <a:ext cx="216000" cy="216000"/>
          </a:xfrm>
          <a:prstGeom prst="ellipse">
            <a:avLst/>
          </a:prstGeom>
          <a:solidFill>
            <a:srgbClr val="E46C0A"/>
          </a:solidFill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rgbClr val="E46C0A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14348" y="4357694"/>
            <a:ext cx="216000" cy="216000"/>
          </a:xfrm>
          <a:prstGeom prst="ellipse">
            <a:avLst/>
          </a:prstGeom>
          <a:solidFill>
            <a:srgbClr val="E46C0A"/>
          </a:solidFill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rgbClr val="E46C0A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714348" y="5143512"/>
            <a:ext cx="216000" cy="216000"/>
          </a:xfrm>
          <a:prstGeom prst="ellipse">
            <a:avLst/>
          </a:prstGeom>
          <a:solidFill>
            <a:srgbClr val="E46C0A"/>
          </a:solidFill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185" y="640310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185" y="660331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579" name="object 4"/>
          <p:cNvSpPr/>
          <p:nvPr/>
        </p:nvSpPr>
        <p:spPr>
          <a:xfrm>
            <a:off x="8548896" y="782063"/>
            <a:ext cx="595136" cy="6031313"/>
          </a:xfrm>
          <a:custGeom>
            <a:avLst/>
            <a:gdLst/>
            <a:ahLst/>
            <a:cxnLst/>
            <a:rect l="l" t="t" r="r" b="b"/>
            <a:pathLst>
              <a:path w="612140" h="10206355">
                <a:moveTo>
                  <a:pt x="0" y="10205808"/>
                </a:moveTo>
                <a:lnTo>
                  <a:pt x="611809" y="10205808"/>
                </a:lnTo>
                <a:lnTo>
                  <a:pt x="611809" y="0"/>
                </a:lnTo>
                <a:lnTo>
                  <a:pt x="0" y="0"/>
                </a:lnTo>
                <a:lnTo>
                  <a:pt x="0" y="10205808"/>
                </a:lnTo>
                <a:close/>
              </a:path>
            </a:pathLst>
          </a:custGeom>
          <a:solidFill>
            <a:srgbClr val="F2D9B0"/>
          </a:solidFill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583" name="object 588"/>
          <p:cNvSpPr txBox="1"/>
          <p:nvPr/>
        </p:nvSpPr>
        <p:spPr>
          <a:xfrm>
            <a:off x="8558809" y="781020"/>
            <a:ext cx="243656" cy="293373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347">
              <a:lnSpc>
                <a:spcPts val="1915"/>
              </a:lnSpc>
            </a:pPr>
            <a:r>
              <a:rPr lang="ko-KR" altLang="en-US" sz="1944" b="1" dirty="0" smtClean="0">
                <a:solidFill>
                  <a:srgbClr val="FB9037"/>
                </a:solidFill>
                <a:latin typeface="PMingLiU"/>
                <a:cs typeface="PMingLiU"/>
              </a:rPr>
              <a:t>주 요  공  사  실  적</a:t>
            </a:r>
            <a:endParaRPr lang="en-US" altLang="ko-KR" sz="1944" b="1" dirty="0">
              <a:solidFill>
                <a:srgbClr val="FB9037"/>
              </a:solidFill>
              <a:latin typeface="PMingLiU"/>
              <a:cs typeface="PMingLiU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928794" y="2500306"/>
            <a:ext cx="5286412" cy="12081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600" tIns="46800" rIns="936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661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6000" dirty="0" smtClean="0">
                <a:solidFill>
                  <a:schemeClr val="bg1"/>
                </a:solidFill>
                <a:effectLst>
                  <a:glow rad="139700">
                    <a:srgbClr val="6666FF">
                      <a:alpha val="88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주 요 공 사 실 적</a:t>
            </a:r>
          </a:p>
        </p:txBody>
      </p:sp>
    </p:spTree>
    <p:extLst>
      <p:ext uri="{BB962C8B-B14F-4D97-AF65-F5344CB8AC3E}">
        <p14:creationId xmlns:p14="http://schemas.microsoft.com/office/powerpoint/2010/main" val="39603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27918" y="1096698"/>
            <a:ext cx="3956050" cy="2355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사 업 명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대한푸드텍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㈜ 원주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신공장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신축공사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err="1">
                <a:latin typeface="HY울릉도L" pitchFamily="18" charset="-127"/>
                <a:ea typeface="HY울릉도L" pitchFamily="18" charset="-127"/>
              </a:rPr>
              <a:t>대지위치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: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강원도 원주시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지정면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신평리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1106</a:t>
            </a:r>
          </a:p>
          <a:p>
            <a:pPr marL="342900" indent="-342900" algn="l">
              <a:lnSpc>
                <a:spcPct val="200000"/>
              </a:lnSpc>
            </a:pP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건물용도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공장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(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팝콘 등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)</a:t>
            </a: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err="1" smtClean="0">
                <a:latin typeface="HY울릉도L" pitchFamily="18" charset="-127"/>
                <a:ea typeface="HY울릉도L" pitchFamily="18" charset="-127"/>
              </a:rPr>
              <a:t>건물개요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대지면적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14,101.30㎡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              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건축면적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3,393.47㎡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              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연 면 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6,373.80㎡</a:t>
            </a:r>
          </a:p>
          <a:p>
            <a:pPr marL="342900" indent="-342900" algn="l">
              <a:lnSpc>
                <a:spcPct val="200000"/>
              </a:lnSpc>
            </a:pP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공사기간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2021. 07~ 2022.03</a:t>
            </a:r>
            <a:endParaRPr lang="en-US" altLang="en-US" sz="1050" dirty="0">
              <a:latin typeface="HY울릉도L" pitchFamily="18" charset="-127"/>
              <a:ea typeface="HY울릉도L" pitchFamily="18" charset="-127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b="1" i="1" dirty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공 사 실 적            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                                                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식품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/HACCP</a:t>
            </a:r>
            <a:endParaRPr lang="ko-KR" altLang="en-US" b="1" i="1" dirty="0">
              <a:solidFill>
                <a:srgbClr val="FFFF99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94" y="2996952"/>
            <a:ext cx="614468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56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27918" y="1096698"/>
            <a:ext cx="3956050" cy="2355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사 업 명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아로마라인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㈜ 상대원동 공장 증축공사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err="1">
                <a:latin typeface="HY울릉도L" pitchFamily="18" charset="-127"/>
                <a:ea typeface="HY울릉도L" pitchFamily="18" charset="-127"/>
              </a:rPr>
              <a:t>대지위치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: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경기도 성남시 중원구 상대원동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545-6</a:t>
            </a:r>
          </a:p>
          <a:p>
            <a:pPr marL="342900" indent="-342900" algn="l">
              <a:lnSpc>
                <a:spcPct val="200000"/>
              </a:lnSpc>
            </a:pP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건물용도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공장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(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식품첨가물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,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향료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)</a:t>
            </a: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err="1" smtClean="0">
                <a:latin typeface="HY울릉도L" pitchFamily="18" charset="-127"/>
                <a:ea typeface="HY울릉도L" pitchFamily="18" charset="-127"/>
              </a:rPr>
              <a:t>건물개요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대지면적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3,365.00㎡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              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건축면적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2,060.68㎡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              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연 면 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1,368.28㎡</a:t>
            </a:r>
          </a:p>
          <a:p>
            <a:pPr marL="342900" indent="-342900" algn="l">
              <a:lnSpc>
                <a:spcPct val="200000"/>
              </a:lnSpc>
            </a:pP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공사기간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2021. 10~ 2022.03</a:t>
            </a:r>
            <a:endParaRPr lang="en-US" altLang="en-US" sz="1050" dirty="0">
              <a:latin typeface="HY울릉도L" pitchFamily="18" charset="-127"/>
              <a:ea typeface="HY울릉도L" pitchFamily="18" charset="-127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b="1" i="1" dirty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공 사 실 적            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                                        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식품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/HACCP/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위험물</a:t>
            </a:r>
            <a:endParaRPr lang="ko-KR" altLang="en-US" b="1" i="1" dirty="0">
              <a:solidFill>
                <a:srgbClr val="FFFF99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779912" y="2274264"/>
            <a:ext cx="4958404" cy="4422053"/>
            <a:chOff x="3563888" y="2060848"/>
            <a:chExt cx="4958404" cy="4422053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2060848"/>
              <a:ext cx="3632687" cy="2192509"/>
            </a:xfrm>
            <a:prstGeom prst="rect">
              <a:avLst/>
            </a:prstGeom>
            <a:ln w="285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4293096"/>
              <a:ext cx="3662260" cy="2189805"/>
            </a:xfrm>
            <a:prstGeom prst="rect">
              <a:avLst/>
            </a:prstGeom>
            <a:ln w="285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654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27918" y="1096698"/>
            <a:ext cx="3956050" cy="2355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사 업 명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대도김치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HACCP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공장 신축공사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err="1">
                <a:latin typeface="HY울릉도L" pitchFamily="18" charset="-127"/>
                <a:ea typeface="HY울릉도L" pitchFamily="18" charset="-127"/>
              </a:rPr>
              <a:t>대지위치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: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경기도 의왕시 삼동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727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의왕테크노파크내</a:t>
            </a:r>
            <a:endParaRPr lang="en-US" altLang="ko-KR" sz="1050" dirty="0" smtClean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건물용도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공장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(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김치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)</a:t>
            </a: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err="1" smtClean="0">
                <a:latin typeface="HY울릉도L" pitchFamily="18" charset="-127"/>
                <a:ea typeface="HY울릉도L" pitchFamily="18" charset="-127"/>
              </a:rPr>
              <a:t>건물개요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대지면적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1,862.90㎡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              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건축면적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1,182.91㎡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              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연 면 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1,499.16㎡</a:t>
            </a:r>
          </a:p>
          <a:p>
            <a:pPr marL="342900" indent="-342900" algn="l">
              <a:lnSpc>
                <a:spcPct val="200000"/>
              </a:lnSpc>
            </a:pP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공사기간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2022. 02~ 2022.08</a:t>
            </a:r>
            <a:endParaRPr lang="en-US" altLang="en-US" sz="1050" dirty="0">
              <a:latin typeface="HY울릉도L" pitchFamily="18" charset="-127"/>
              <a:ea typeface="HY울릉도L" pitchFamily="18" charset="-127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b="1" i="1" dirty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공 사 실 적            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                                               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식품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/HACCP</a:t>
            </a:r>
            <a:endParaRPr lang="ko-KR" altLang="en-US" b="1" i="1" dirty="0">
              <a:solidFill>
                <a:srgbClr val="FFFF99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355976" y="2420888"/>
            <a:ext cx="4248472" cy="4320480"/>
            <a:chOff x="4671079" y="1556792"/>
            <a:chExt cx="4424092" cy="502027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8" r="2132"/>
            <a:stretch/>
          </p:blipFill>
          <p:spPr>
            <a:xfrm>
              <a:off x="4686881" y="1556792"/>
              <a:ext cx="4392488" cy="19280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" r="2983"/>
            <a:stretch/>
          </p:blipFill>
          <p:spPr>
            <a:xfrm>
              <a:off x="4671079" y="4229693"/>
              <a:ext cx="4424092" cy="23473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3" name="직사각형 6"/>
            <p:cNvSpPr>
              <a:spLocks noChangeArrowheads="1"/>
            </p:cNvSpPr>
            <p:nvPr/>
          </p:nvSpPr>
          <p:spPr bwMode="auto">
            <a:xfrm>
              <a:off x="4716016" y="1559169"/>
              <a:ext cx="733052" cy="3484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defTabSz="1474788" eaLnBrk="0" hangingPunct="0"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1pPr>
              <a:lvl2pPr marL="742950" indent="-285750" defTabSz="1474788" eaLnBrk="0" hangingPunct="0"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2pPr>
              <a:lvl3pPr marL="1143000" indent="-228600" defTabSz="1474788" eaLnBrk="0" hangingPunct="0"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3pPr>
              <a:lvl4pPr marL="1600200" indent="-228600" defTabSz="1474788" eaLnBrk="0" hangingPunct="0"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4pPr>
              <a:lvl5pPr marL="2057400" indent="-228600" defTabSz="1474788" eaLnBrk="0" hangingPunct="0"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9pPr>
            </a:lstStyle>
            <a:p>
              <a:pPr algn="ctr" eaLnBrk="1" latinLnBrk="1" hangingPunct="1">
                <a:lnSpc>
                  <a:spcPct val="150000"/>
                </a:lnSpc>
                <a:defRPr/>
              </a:pPr>
              <a:r>
                <a:rPr lang="ko-KR" altLang="en-US" sz="1088" dirty="0" smtClean="0">
                  <a:solidFill>
                    <a:srgbClr val="FFFFFF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정면도 </a:t>
              </a:r>
              <a:endParaRPr lang="en-US" altLang="ko-KR" sz="1088" dirty="0">
                <a:solidFill>
                  <a:srgbClr val="FFFFFF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4" name="직사각형 6"/>
            <p:cNvSpPr>
              <a:spLocks noChangeArrowheads="1"/>
            </p:cNvSpPr>
            <p:nvPr/>
          </p:nvSpPr>
          <p:spPr bwMode="auto">
            <a:xfrm>
              <a:off x="4708276" y="4229693"/>
              <a:ext cx="805060" cy="3484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defTabSz="1474788" eaLnBrk="0" hangingPunct="0"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1pPr>
              <a:lvl2pPr marL="742950" indent="-285750" defTabSz="1474788" eaLnBrk="0" hangingPunct="0"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2pPr>
              <a:lvl3pPr marL="1143000" indent="-228600" defTabSz="1474788" eaLnBrk="0" hangingPunct="0"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3pPr>
              <a:lvl4pPr marL="1600200" indent="-228600" defTabSz="1474788" eaLnBrk="0" hangingPunct="0"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4pPr>
              <a:lvl5pPr marL="2057400" indent="-228600" defTabSz="1474788" eaLnBrk="0" hangingPunct="0"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300">
                  <a:solidFill>
                    <a:srgbClr val="DDDDDD"/>
                  </a:solidFill>
                  <a:latin typeface="산돌고딕 M"/>
                  <a:ea typeface="산돌고딕 M"/>
                  <a:cs typeface="산돌고딕 M"/>
                </a:defRPr>
              </a:lvl9pPr>
            </a:lstStyle>
            <a:p>
              <a:pPr algn="ctr" eaLnBrk="1" latinLnBrk="1" hangingPunct="1">
                <a:lnSpc>
                  <a:spcPct val="150000"/>
                </a:lnSpc>
                <a:defRPr/>
              </a:pPr>
              <a:r>
                <a:rPr lang="ko-KR" altLang="en-US" sz="1088" dirty="0" err="1" smtClean="0">
                  <a:solidFill>
                    <a:srgbClr val="FFFFFF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좌측면도</a:t>
              </a:r>
              <a:r>
                <a:rPr lang="ko-KR" altLang="en-US" sz="1088" dirty="0" smtClean="0">
                  <a:solidFill>
                    <a:srgbClr val="FFFFFF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endParaRPr lang="en-US" altLang="ko-KR" sz="1088" dirty="0">
                <a:solidFill>
                  <a:srgbClr val="FFFFFF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2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27918" y="1096698"/>
            <a:ext cx="3956050" cy="2355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사 업 명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동성제약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(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주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)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아산공장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(B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동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)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증축 및 리모델링공사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err="1">
                <a:latin typeface="HY울릉도L" pitchFamily="18" charset="-127"/>
                <a:ea typeface="HY울릉도L" pitchFamily="18" charset="-127"/>
              </a:rPr>
              <a:t>대지위치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: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충남 아산시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둔포면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관대리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36</a:t>
            </a:r>
          </a:p>
          <a:p>
            <a:pPr marL="342900" indent="-342900" algn="l">
              <a:lnSpc>
                <a:spcPct val="200000"/>
              </a:lnSpc>
            </a:pP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건물용도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공장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(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제약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)</a:t>
            </a: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err="1" smtClean="0">
                <a:latin typeface="HY울릉도L" pitchFamily="18" charset="-127"/>
                <a:ea typeface="HY울릉도L" pitchFamily="18" charset="-127"/>
              </a:rPr>
              <a:t>건물개요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대지면적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41,955.00㎡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              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건축면적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907.56㎡ /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2,762.20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㎡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              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연 면 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907.56㎡ / 5,081.88㎡</a:t>
            </a:r>
          </a:p>
          <a:p>
            <a:pPr marL="342900" indent="-342900" algn="l">
              <a:lnSpc>
                <a:spcPct val="200000"/>
              </a:lnSpc>
            </a:pP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공사기간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2019.03 ~ 2019.07 / 2020. 02~ 2020.10</a:t>
            </a:r>
            <a:endParaRPr lang="en-US" altLang="en-US" sz="1050" dirty="0">
              <a:latin typeface="HY울릉도L" pitchFamily="18" charset="-127"/>
              <a:ea typeface="HY울릉도L" pitchFamily="18" charset="-127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b="1" i="1" dirty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공 사 실 적            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                                                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제약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/GMP</a:t>
            </a:r>
            <a:endParaRPr lang="ko-KR" altLang="en-US" b="1" i="1" dirty="0">
              <a:solidFill>
                <a:srgbClr val="FFFF99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r="13309"/>
          <a:stretch/>
        </p:blipFill>
        <p:spPr>
          <a:xfrm>
            <a:off x="395536" y="3573016"/>
            <a:ext cx="5810263" cy="3130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95933"/>
            <a:ext cx="4598536" cy="2511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2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27918" y="1096698"/>
            <a:ext cx="3956050" cy="2355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사 업 명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㈜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정현프랜트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제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5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공장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/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안석리공장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신축공사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err="1">
                <a:latin typeface="HY울릉도L" pitchFamily="18" charset="-127"/>
                <a:ea typeface="HY울릉도L" pitchFamily="18" charset="-127"/>
              </a:rPr>
              <a:t>대지위치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: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경기도 화성시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남양읍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북양리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519-34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외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3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필지</a:t>
            </a:r>
            <a:endParaRPr lang="en-US" altLang="ko-KR" sz="1050" dirty="0" smtClean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건물용도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공장</a:t>
            </a:r>
            <a:endParaRPr lang="en-US" altLang="ko-KR" sz="1050" dirty="0" smtClean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err="1" smtClean="0">
                <a:latin typeface="HY울릉도L" pitchFamily="18" charset="-127"/>
                <a:ea typeface="HY울릉도L" pitchFamily="18" charset="-127"/>
              </a:rPr>
              <a:t>건물개요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대지면적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3,129.00㎡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/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6,722.00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㎡</a:t>
            </a: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              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건축면적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1,210.43㎡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/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510.00㎡ 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              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연 면 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1,210.43㎡ / 510.00㎡ </a:t>
            </a:r>
          </a:p>
          <a:p>
            <a:pPr marL="342900" indent="-342900" algn="l">
              <a:lnSpc>
                <a:spcPct val="200000"/>
              </a:lnSpc>
            </a:pP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공사기간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2020. 10~ 2021.03 / 2021.11~2022.02</a:t>
            </a:r>
            <a:endParaRPr lang="en-US" altLang="en-US" sz="1050" dirty="0">
              <a:latin typeface="HY울릉도L" pitchFamily="18" charset="-127"/>
              <a:ea typeface="HY울릉도L" pitchFamily="18" charset="-127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b="1" i="1" dirty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공 사 실 적            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                                                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제약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/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설비</a:t>
            </a:r>
            <a:endParaRPr lang="ko-KR" altLang="en-US" b="1" i="1" dirty="0">
              <a:solidFill>
                <a:srgbClr val="FFFF99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>
          <a:xfrm>
            <a:off x="3707904" y="2996952"/>
            <a:ext cx="5334663" cy="3615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1" y="4706623"/>
            <a:ext cx="3388403" cy="1905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16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27918" y="1096698"/>
            <a:ext cx="4100066" cy="2355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사 업 명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강화읍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갑곳리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YS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프라자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신축공사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err="1">
                <a:latin typeface="HY울릉도L" pitchFamily="18" charset="-127"/>
                <a:ea typeface="HY울릉도L" pitchFamily="18" charset="-127"/>
              </a:rPr>
              <a:t>대지위치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: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인천광역시 강화군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강화읍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갑곳리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167-5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번지외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1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필지</a:t>
            </a:r>
            <a:endParaRPr lang="en-US" altLang="ko-KR" sz="1050" dirty="0" smtClean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건물용도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근린생활시설</a:t>
            </a:r>
            <a:endParaRPr lang="en-US" altLang="ko-KR" sz="1050" dirty="0" smtClean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err="1" smtClean="0">
                <a:latin typeface="HY울릉도L" pitchFamily="18" charset="-127"/>
                <a:ea typeface="HY울릉도L" pitchFamily="18" charset="-127"/>
              </a:rPr>
              <a:t>건물개요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대지면적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902.00㎡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              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건축면적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357,00㎡</a:t>
            </a:r>
            <a:endParaRPr lang="en-US" altLang="ko-KR" sz="1050" dirty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>
                <a:latin typeface="HY울릉도L" pitchFamily="18" charset="-127"/>
                <a:ea typeface="HY울릉도L" pitchFamily="18" charset="-127"/>
              </a:rPr>
              <a:t>                </a:t>
            </a:r>
            <a:r>
              <a:rPr lang="ko-KR" altLang="en-US" sz="1050" dirty="0">
                <a:latin typeface="HY울릉도L" pitchFamily="18" charset="-127"/>
                <a:ea typeface="HY울릉도L" pitchFamily="18" charset="-127"/>
              </a:rPr>
              <a:t>연 면 적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–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663.00㎡</a:t>
            </a:r>
          </a:p>
          <a:p>
            <a:pPr marL="342900" indent="-342900" algn="l">
              <a:lnSpc>
                <a:spcPct val="200000"/>
              </a:lnSpc>
            </a:pP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공사기간 </a:t>
            </a:r>
            <a:r>
              <a:rPr lang="en-US" altLang="ko-KR" sz="1050" dirty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2021. 04~ 2021.7</a:t>
            </a:r>
            <a:endParaRPr lang="en-US" altLang="en-US" sz="1050" dirty="0">
              <a:latin typeface="HY울릉도L" pitchFamily="18" charset="-127"/>
              <a:ea typeface="HY울릉도L" pitchFamily="18" charset="-127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b="1" i="1" dirty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공 사 실 적            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                                               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화장품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/GMP</a:t>
            </a:r>
            <a:endParaRPr lang="ko-KR" altLang="en-US" b="1" i="1" dirty="0">
              <a:solidFill>
                <a:srgbClr val="FFFF99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08920"/>
            <a:ext cx="5292080" cy="3740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262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27918" y="1096698"/>
            <a:ext cx="3956050" cy="2355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marL="342900" indent="-342900" algn="l">
              <a:lnSpc>
                <a:spcPct val="200000"/>
              </a:lnSpc>
            </a:pP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사 업 명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 :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㈜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에이디켐테크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안산공장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증축공사</a:t>
            </a:r>
            <a:endParaRPr lang="en-US" altLang="ko-KR" sz="1050" dirty="0" smtClean="0">
              <a:latin typeface="HY울릉도L" pitchFamily="18" charset="-127"/>
              <a:ea typeface="HY울릉도L" pitchFamily="18" charset="-127"/>
            </a:endParaRP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err="1" smtClean="0">
                <a:latin typeface="HY울릉도L" pitchFamily="18" charset="-127"/>
                <a:ea typeface="HY울릉도L" pitchFamily="18" charset="-127"/>
              </a:rPr>
              <a:t>대지위치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 :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경기도 안산시 단원구 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별망로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493</a:t>
            </a:r>
          </a:p>
          <a:p>
            <a:pPr marL="342900" indent="-342900" algn="l">
              <a:lnSpc>
                <a:spcPct val="200000"/>
              </a:lnSpc>
            </a:pP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건물용도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공장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(</a:t>
            </a:r>
            <a:r>
              <a:rPr lang="ko-KR" altLang="en-US" sz="1050" dirty="0" err="1" smtClean="0">
                <a:latin typeface="HY울릉도L" pitchFamily="18" charset="-127"/>
                <a:ea typeface="HY울릉도L" pitchFamily="18" charset="-127"/>
              </a:rPr>
              <a:t>의약품용기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)</a:t>
            </a: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err="1" smtClean="0">
                <a:latin typeface="HY울릉도L" pitchFamily="18" charset="-127"/>
                <a:ea typeface="HY울릉도L" pitchFamily="18" charset="-127"/>
              </a:rPr>
              <a:t>건물개요</a:t>
            </a: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 :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대지면적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– 8,190.00㎡</a:t>
            </a: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               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건축면적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– 4,662.07㎡</a:t>
            </a:r>
          </a:p>
          <a:p>
            <a:pPr marL="342900" indent="-342900" algn="l">
              <a:lnSpc>
                <a:spcPct val="200000"/>
              </a:lnSpc>
            </a:pPr>
            <a:r>
              <a:rPr lang="en-US" altLang="en-US" sz="1050" dirty="0" smtClean="0">
                <a:latin typeface="HY울릉도L" pitchFamily="18" charset="-127"/>
                <a:ea typeface="HY울릉도L" pitchFamily="18" charset="-127"/>
              </a:rPr>
              <a:t>                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연 면 적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– 9,247.19㎡(</a:t>
            </a: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증축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627.89㎡)               </a:t>
            </a:r>
          </a:p>
          <a:p>
            <a:pPr marL="342900" indent="-342900" algn="l">
              <a:lnSpc>
                <a:spcPct val="200000"/>
              </a:lnSpc>
            </a:pPr>
            <a:r>
              <a:rPr lang="ko-KR" altLang="en-US" sz="1050" dirty="0" smtClean="0">
                <a:latin typeface="HY울릉도L" pitchFamily="18" charset="-127"/>
                <a:ea typeface="HY울릉도L" pitchFamily="18" charset="-127"/>
              </a:rPr>
              <a:t>공사기간 </a:t>
            </a:r>
            <a:r>
              <a:rPr lang="en-US" altLang="ko-KR" sz="1050" dirty="0" smtClean="0">
                <a:latin typeface="HY울릉도L" pitchFamily="18" charset="-127"/>
                <a:ea typeface="HY울릉도L" pitchFamily="18" charset="-127"/>
              </a:rPr>
              <a:t>: 2020. 11~ 2021.02</a:t>
            </a:r>
            <a:endParaRPr lang="en-US" altLang="en-US" sz="1050" dirty="0">
              <a:latin typeface="HY울릉도L" pitchFamily="18" charset="-127"/>
              <a:ea typeface="HY울릉도L" pitchFamily="18" charset="-127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b="1" i="1" dirty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공 사 실 적            </a:t>
            </a:r>
            <a:r>
              <a:rPr lang="en-US" altLang="ko-KR" b="1" i="1" dirty="0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                                                 GMP/</a:t>
            </a:r>
            <a:r>
              <a:rPr lang="ko-KR" altLang="en-US" b="1" i="1" dirty="0" err="1" smtClean="0">
                <a:solidFill>
                  <a:srgbClr val="FFFF9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크린룸</a:t>
            </a:r>
            <a:endParaRPr lang="ko-KR" altLang="en-US" b="1" i="1" dirty="0">
              <a:solidFill>
                <a:srgbClr val="FFFF99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4000"/>
          <a:stretch/>
        </p:blipFill>
        <p:spPr>
          <a:xfrm>
            <a:off x="3635896" y="3140968"/>
            <a:ext cx="5364908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1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-142907" y="640310"/>
            <a:ext cx="9286908" cy="74046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0" y="642918"/>
            <a:ext cx="9144000" cy="54025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579" name="object 4"/>
          <p:cNvSpPr/>
          <p:nvPr/>
        </p:nvSpPr>
        <p:spPr>
          <a:xfrm>
            <a:off x="8558770" y="782063"/>
            <a:ext cx="595136" cy="6031313"/>
          </a:xfrm>
          <a:custGeom>
            <a:avLst/>
            <a:gdLst/>
            <a:ahLst/>
            <a:cxnLst/>
            <a:rect l="l" t="t" r="r" b="b"/>
            <a:pathLst>
              <a:path w="612140" h="10206355">
                <a:moveTo>
                  <a:pt x="0" y="10205808"/>
                </a:moveTo>
                <a:lnTo>
                  <a:pt x="611809" y="10205808"/>
                </a:lnTo>
                <a:lnTo>
                  <a:pt x="611809" y="0"/>
                </a:lnTo>
                <a:lnTo>
                  <a:pt x="0" y="0"/>
                </a:lnTo>
                <a:lnTo>
                  <a:pt x="0" y="10205808"/>
                </a:lnTo>
                <a:close/>
              </a:path>
            </a:pathLst>
          </a:custGeom>
          <a:solidFill>
            <a:srgbClr val="F2D9B0"/>
          </a:solidFill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581" name="TextBox 580"/>
          <p:cNvSpPr txBox="1"/>
          <p:nvPr/>
        </p:nvSpPr>
        <p:spPr>
          <a:xfrm>
            <a:off x="5500694" y="3214686"/>
            <a:ext cx="35283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 algn="l">
              <a:lnSpc>
                <a:spcPct val="150000"/>
              </a:lnSpc>
              <a:buAutoNum type="romanUcPeriod"/>
              <a:defRPr/>
            </a:pPr>
            <a:r>
              <a:rPr lang="ko-KR" altLang="en-US" sz="1600" b="1" spc="-150" dirty="0" smtClean="0">
                <a:latin typeface="나눔고딕 ExtraBold" pitchFamily="50" charset="-127"/>
                <a:ea typeface="나눔고딕 ExtraBold" pitchFamily="50" charset="-127"/>
                <a:cs typeface="Arial Unicode MS" panose="020B0604020202020204" pitchFamily="50" charset="-127"/>
              </a:rPr>
              <a:t>연 혁</a:t>
            </a:r>
            <a:endParaRPr lang="en-US" sz="1600" b="1" spc="-150" dirty="0" smtClean="0">
              <a:latin typeface="나눔고딕 ExtraBold" pitchFamily="50" charset="-127"/>
              <a:ea typeface="나눔고딕 ExtraBold" pitchFamily="50" charset="-127"/>
              <a:cs typeface="Arial Unicode MS" panose="020B0604020202020204" pitchFamily="50" charset="-127"/>
            </a:endParaRPr>
          </a:p>
          <a:p>
            <a:pPr marL="400050" indent="-400050" algn="l">
              <a:lnSpc>
                <a:spcPct val="150000"/>
              </a:lnSpc>
              <a:buAutoNum type="romanUcPeriod"/>
              <a:defRPr/>
            </a:pPr>
            <a:r>
              <a:rPr lang="ko-KR" altLang="en-US" sz="1600" b="1" spc="-150" dirty="0" smtClean="0">
                <a:latin typeface="나눔고딕 ExtraBold" pitchFamily="50" charset="-127"/>
                <a:ea typeface="나눔고딕 ExtraBold" pitchFamily="50" charset="-127"/>
                <a:cs typeface="Arial Unicode MS" panose="020B0604020202020204" pitchFamily="50" charset="-127"/>
              </a:rPr>
              <a:t>회사 개요</a:t>
            </a:r>
            <a:endParaRPr lang="en-US" altLang="ko-KR" sz="1600" b="1" spc="-150" dirty="0">
              <a:latin typeface="나눔고딕 ExtraBold" pitchFamily="50" charset="-127"/>
              <a:ea typeface="나눔고딕 ExtraBold" pitchFamily="50" charset="-127"/>
              <a:cs typeface="Arial Unicode MS" panose="020B0604020202020204" pitchFamily="50" charset="-127"/>
            </a:endParaRPr>
          </a:p>
          <a:p>
            <a:pPr marL="342900" indent="-342900" algn="l">
              <a:lnSpc>
                <a:spcPct val="150000"/>
              </a:lnSpc>
              <a:defRPr/>
            </a:pPr>
            <a:r>
              <a:rPr kumimoji="1" lang="en-US" altLang="ko-KR" sz="1600" b="1" dirty="0" smtClean="0">
                <a:latin typeface="나눔고딕 ExtraBold" pitchFamily="50" charset="-127"/>
                <a:ea typeface="나눔고딕 ExtraBold" pitchFamily="50" charset="-127"/>
                <a:cs typeface="Arial Unicode MS" panose="020B0604020202020204" pitchFamily="50" charset="-127"/>
              </a:rPr>
              <a:t>III.  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  <a:cs typeface="Arial Unicode MS" panose="020B0604020202020204" pitchFamily="50" charset="-127"/>
              </a:rPr>
              <a:t>대표이사 인사말</a:t>
            </a:r>
            <a:endParaRPr kumimoji="1" lang="en-US" altLang="ko-KR" sz="1600" b="1" dirty="0" smtClean="0">
              <a:latin typeface="나눔고딕 ExtraBold" pitchFamily="50" charset="-127"/>
              <a:ea typeface="나눔고딕 ExtraBold" pitchFamily="50" charset="-127"/>
              <a:cs typeface="Arial Unicode MS" panose="020B0604020202020204" pitchFamily="50" charset="-127"/>
            </a:endParaRPr>
          </a:p>
          <a:p>
            <a:pPr marL="342900" indent="-342900" algn="l">
              <a:lnSpc>
                <a:spcPct val="150000"/>
              </a:lnSpc>
              <a:defRPr/>
            </a:pPr>
            <a:r>
              <a:rPr kumimoji="1" lang="en-US" altLang="ko-KR" sz="1600" b="1" dirty="0" smtClean="0">
                <a:latin typeface="나눔고딕 ExtraBold" pitchFamily="50" charset="-127"/>
                <a:ea typeface="나눔고딕 ExtraBold" pitchFamily="50" charset="-127"/>
                <a:cs typeface="Arial Unicode MS" panose="020B0604020202020204" pitchFamily="50" charset="-127"/>
              </a:rPr>
              <a:t>IV.  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  <a:cs typeface="Arial Unicode MS" panose="020B0604020202020204" pitchFamily="50" charset="-127"/>
              </a:rPr>
              <a:t>면 허</a:t>
            </a:r>
            <a:endParaRPr kumimoji="1" lang="en-US" altLang="ko-KR" sz="1600" b="1" dirty="0" smtClean="0">
              <a:latin typeface="나눔고딕 ExtraBold" pitchFamily="50" charset="-127"/>
              <a:ea typeface="나눔고딕 ExtraBold" pitchFamily="50" charset="-127"/>
              <a:cs typeface="Arial Unicode MS" panose="020B0604020202020204" pitchFamily="50" charset="-127"/>
            </a:endParaRPr>
          </a:p>
          <a:p>
            <a:pPr marL="342900" indent="-342900" algn="l">
              <a:lnSpc>
                <a:spcPct val="150000"/>
              </a:lnSpc>
              <a:defRPr/>
            </a:pPr>
            <a:r>
              <a:rPr kumimoji="1" lang="en-US" altLang="ko-KR" sz="1600" b="1" dirty="0" smtClean="0">
                <a:latin typeface="나눔고딕 ExtraBold" pitchFamily="50" charset="-127"/>
                <a:ea typeface="나눔고딕 ExtraBold" pitchFamily="50" charset="-127"/>
                <a:cs typeface="Arial Unicode MS" panose="020B0604020202020204" pitchFamily="50" charset="-127"/>
              </a:rPr>
              <a:t>V.   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  <a:cs typeface="Arial Unicode MS" panose="020B0604020202020204" pitchFamily="50" charset="-127"/>
              </a:rPr>
              <a:t>조 직 도</a:t>
            </a:r>
            <a:endParaRPr kumimoji="1" lang="en-US" altLang="ko-KR" sz="1600" b="1" dirty="0" smtClean="0">
              <a:latin typeface="나눔고딕 ExtraBold" pitchFamily="50" charset="-127"/>
              <a:ea typeface="나눔고딕 ExtraBold" pitchFamily="50" charset="-127"/>
              <a:cs typeface="Arial Unicode MS" panose="020B0604020202020204" pitchFamily="50" charset="-127"/>
            </a:endParaRPr>
          </a:p>
          <a:p>
            <a:pPr marL="342900" indent="-342900" algn="l">
              <a:lnSpc>
                <a:spcPct val="150000"/>
              </a:lnSpc>
              <a:defRPr/>
            </a:pPr>
            <a:r>
              <a:rPr kumimoji="1" lang="en-US" altLang="ko-KR" sz="1600" b="1" dirty="0" smtClean="0">
                <a:latin typeface="나눔고딕 ExtraBold" pitchFamily="50" charset="-127"/>
                <a:ea typeface="나눔고딕 ExtraBold" pitchFamily="50" charset="-127"/>
                <a:cs typeface="Arial Unicode MS" panose="020B0604020202020204" pitchFamily="50" charset="-127"/>
              </a:rPr>
              <a:t>VI.  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  <a:cs typeface="Arial Unicode MS" panose="020B0604020202020204" pitchFamily="50" charset="-127"/>
              </a:rPr>
              <a:t>수행 업무</a:t>
            </a:r>
            <a:endParaRPr kumimoji="1" lang="en-US" altLang="ko-KR" sz="1600" b="1" dirty="0" smtClean="0">
              <a:latin typeface="나눔고딕 ExtraBold" pitchFamily="50" charset="-127"/>
              <a:ea typeface="나눔고딕 ExtraBold" pitchFamily="50" charset="-127"/>
              <a:cs typeface="Arial Unicode MS" panose="020B0604020202020204" pitchFamily="50" charset="-127"/>
            </a:endParaRPr>
          </a:p>
          <a:p>
            <a:pPr marL="400050" indent="-400050" algn="l">
              <a:lnSpc>
                <a:spcPct val="150000"/>
              </a:lnSpc>
              <a:buAutoNum type="romanUcPeriod" startAt="7"/>
              <a:defRPr/>
            </a:pPr>
            <a:r>
              <a:rPr lang="en-US" altLang="ko-KR" sz="1600" b="1" dirty="0">
                <a:latin typeface="나눔고딕 ExtraBold" pitchFamily="50" charset="-127"/>
                <a:ea typeface="나눔고딕 ExtraBold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  <a:cs typeface="Arial Unicode MS" panose="020B0604020202020204" pitchFamily="50" charset="-127"/>
              </a:rPr>
              <a:t>공사 실적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  <a:cs typeface="Arial Unicode MS" panose="020B0604020202020204" pitchFamily="50" charset="-127"/>
            </a:endParaRPr>
          </a:p>
          <a:p>
            <a:pPr marL="400050" indent="-400050" algn="l">
              <a:lnSpc>
                <a:spcPct val="150000"/>
              </a:lnSpc>
              <a:buAutoNum type="romanUcPeriod" startAt="7"/>
              <a:defRPr/>
            </a:pPr>
            <a:r>
              <a:rPr kumimoji="1" lang="en-US" altLang="ko-KR" sz="1600" b="1" dirty="0" smtClean="0">
                <a:latin typeface="나눔고딕 ExtraBold" pitchFamily="50" charset="-127"/>
                <a:ea typeface="나눔고딕 ExtraBold" pitchFamily="50" charset="-127"/>
                <a:cs typeface="Arial Unicode MS" panose="020B0604020202020204" pitchFamily="50" charset="-127"/>
              </a:rPr>
              <a:t> </a:t>
            </a:r>
            <a:r>
              <a:rPr kumimoji="1" lang="ko-KR" altLang="en-US" sz="1600" b="1" dirty="0" smtClean="0">
                <a:latin typeface="나눔고딕 ExtraBold" pitchFamily="50" charset="-127"/>
                <a:ea typeface="나눔고딕 ExtraBold" pitchFamily="50" charset="-127"/>
                <a:cs typeface="Arial Unicode MS" panose="020B0604020202020204" pitchFamily="50" charset="-127"/>
              </a:rPr>
              <a:t>사업장 전경</a:t>
            </a:r>
            <a:endParaRPr kumimoji="1" lang="en-US" altLang="ko-KR" sz="1600" b="1" dirty="0" smtClean="0">
              <a:latin typeface="나눔고딕 ExtraBold" pitchFamily="50" charset="-127"/>
              <a:ea typeface="나눔고딕 ExtraBold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83" name="object 588"/>
          <p:cNvSpPr txBox="1"/>
          <p:nvPr/>
        </p:nvSpPr>
        <p:spPr>
          <a:xfrm>
            <a:off x="8558770" y="781020"/>
            <a:ext cx="243656" cy="15801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347">
              <a:lnSpc>
                <a:spcPts val="1915"/>
              </a:lnSpc>
            </a:pPr>
            <a:r>
              <a:rPr lang="ko-KR" altLang="en-US" sz="1944" b="1" dirty="0" smtClean="0">
                <a:solidFill>
                  <a:srgbClr val="F36F21"/>
                </a:solidFill>
                <a:latin typeface="PMingLiU"/>
                <a:cs typeface="PMingLiU"/>
              </a:rPr>
              <a:t>목    차</a:t>
            </a:r>
            <a:endParaRPr lang="en-US" altLang="ko-KR" sz="1944" b="1" dirty="0">
              <a:latin typeface="PMingLiU"/>
              <a:cs typeface="PMingLiU"/>
            </a:endParaRPr>
          </a:p>
        </p:txBody>
      </p:sp>
      <p:pic>
        <p:nvPicPr>
          <p:cNvPr id="584" name="그림 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787199"/>
            <a:ext cx="5184303" cy="31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185" y="715845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185" y="735866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11" name="직사각형 127"/>
          <p:cNvSpPr>
            <a:spLocks noChangeArrowheads="1"/>
          </p:cNvSpPr>
          <p:nvPr/>
        </p:nvSpPr>
        <p:spPr bwMode="auto">
          <a:xfrm>
            <a:off x="0" y="715845"/>
            <a:ext cx="1562100" cy="5903913"/>
          </a:xfrm>
          <a:prstGeom prst="rect">
            <a:avLst/>
          </a:prstGeom>
          <a:solidFill>
            <a:srgbClr val="FFFFCC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1" latinLnBrk="1" hangingPunct="1">
              <a:spcBef>
                <a:spcPct val="50000"/>
              </a:spcBef>
              <a:buFont typeface="Wingdings" pitchFamily="2" charset="2"/>
              <a:buNone/>
            </a:pPr>
            <a:endParaRPr lang="ko-KR" altLang="en-US"/>
          </a:p>
        </p:txBody>
      </p:sp>
      <p:sp>
        <p:nvSpPr>
          <p:cNvPr id="12" name="직사각형 39"/>
          <p:cNvSpPr>
            <a:spLocks noChangeArrowheads="1"/>
          </p:cNvSpPr>
          <p:nvPr/>
        </p:nvSpPr>
        <p:spPr bwMode="auto">
          <a:xfrm>
            <a:off x="0" y="6619758"/>
            <a:ext cx="9144000" cy="46037"/>
          </a:xfrm>
          <a:prstGeom prst="rect">
            <a:avLst/>
          </a:prstGeom>
          <a:solidFill>
            <a:srgbClr val="002060">
              <a:alpha val="29019"/>
            </a:srgbClr>
          </a:solidFill>
          <a:ln w="9525" algn="ctr">
            <a:noFill/>
            <a:round/>
            <a:headEnd/>
            <a:tailEnd/>
          </a:ln>
          <a:effectLst>
            <a:outerShdw dist="35921" dir="18900000" algn="ctr" rotWithShape="0">
              <a:schemeClr val="bg2"/>
            </a:outerShdw>
          </a:effectLst>
        </p:spPr>
        <p:txBody>
          <a:bodyPr anchor="ctr" anchorCtr="1"/>
          <a:lstStyle/>
          <a:p>
            <a:pPr eaLnBrk="1" latin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627313" y="166570"/>
            <a:ext cx="71437" cy="549275"/>
          </a:xfrm>
          <a:prstGeom prst="rect">
            <a:avLst/>
          </a:prstGeom>
          <a:solidFill>
            <a:srgbClr val="739AE7"/>
          </a:solidFill>
          <a:ln w="9525">
            <a:solidFill>
              <a:srgbClr val="1639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ko-KR" altLang="en-US" sz="1800" b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66570"/>
            <a:ext cx="2627313" cy="549275"/>
          </a:xfrm>
          <a:prstGeom prst="rect">
            <a:avLst/>
          </a:prstGeom>
          <a:solidFill>
            <a:srgbClr val="163980"/>
          </a:solidFill>
          <a:ln w="9525">
            <a:solidFill>
              <a:srgbClr val="1639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ko-KR" altLang="en-US" sz="1800" b="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설 계 관 리</a:t>
            </a:r>
          </a:p>
        </p:txBody>
      </p:sp>
      <p:sp>
        <p:nvSpPr>
          <p:cNvPr id="15" name="타원 14"/>
          <p:cNvSpPr/>
          <p:nvPr/>
        </p:nvSpPr>
        <p:spPr>
          <a:xfrm>
            <a:off x="4572000" y="3773370"/>
            <a:ext cx="4227513" cy="2305050"/>
          </a:xfrm>
          <a:prstGeom prst="ellipse">
            <a:avLst/>
          </a:prstGeom>
          <a:solidFill>
            <a:srgbClr val="006600">
              <a:alpha val="33000"/>
            </a:srgbClr>
          </a:soli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200"/>
          </a:p>
        </p:txBody>
      </p:sp>
      <p:sp>
        <p:nvSpPr>
          <p:cNvPr id="16" name="타원 15"/>
          <p:cNvSpPr/>
          <p:nvPr/>
        </p:nvSpPr>
        <p:spPr>
          <a:xfrm>
            <a:off x="4572000" y="1757245"/>
            <a:ext cx="4227513" cy="230505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200"/>
          </a:p>
        </p:txBody>
      </p:sp>
      <p:sp>
        <p:nvSpPr>
          <p:cNvPr id="17" name="직사각형 16"/>
          <p:cNvSpPr/>
          <p:nvPr/>
        </p:nvSpPr>
        <p:spPr>
          <a:xfrm>
            <a:off x="296863" y="893645"/>
            <a:ext cx="1106487" cy="406400"/>
          </a:xfrm>
          <a:prstGeom prst="rect">
            <a:avLst/>
          </a:prstGeom>
          <a:gradFill flip="none" rotWithShape="1">
            <a:gsLst>
              <a:gs pos="22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r>
              <a:rPr lang="en-US" altLang="ko-KR" sz="1200" dirty="0" err="1"/>
              <a:t>ITB</a:t>
            </a:r>
            <a:endParaRPr lang="ko-KR" altLang="en-US" sz="1200" dirty="0"/>
          </a:p>
        </p:txBody>
      </p:sp>
      <p:sp>
        <p:nvSpPr>
          <p:cNvPr id="18" name="직사각형 17"/>
          <p:cNvSpPr/>
          <p:nvPr/>
        </p:nvSpPr>
        <p:spPr>
          <a:xfrm>
            <a:off x="296863" y="1541345"/>
            <a:ext cx="1106487" cy="406400"/>
          </a:xfrm>
          <a:prstGeom prst="rect">
            <a:avLst/>
          </a:prstGeom>
          <a:gradFill flip="none" rotWithShape="1">
            <a:gsLst>
              <a:gs pos="22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r>
              <a:rPr lang="en-US" altLang="ko-KR" sz="1200" dirty="0"/>
              <a:t>MEETING</a:t>
            </a:r>
            <a:endParaRPr lang="ko-KR" altLang="en-US" sz="1200" dirty="0"/>
          </a:p>
        </p:txBody>
      </p:sp>
      <p:sp>
        <p:nvSpPr>
          <p:cNvPr id="19" name="직사각형 18"/>
          <p:cNvSpPr/>
          <p:nvPr/>
        </p:nvSpPr>
        <p:spPr>
          <a:xfrm>
            <a:off x="296863" y="2228733"/>
            <a:ext cx="1106487" cy="407987"/>
          </a:xfrm>
          <a:prstGeom prst="rect">
            <a:avLst/>
          </a:prstGeom>
          <a:gradFill flip="none" rotWithShape="1">
            <a:gsLst>
              <a:gs pos="22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r>
              <a:rPr lang="ko-KR" altLang="en-US" sz="1200" dirty="0"/>
              <a:t>설계도면작성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96863" y="2909770"/>
            <a:ext cx="1106487" cy="406400"/>
          </a:xfrm>
          <a:prstGeom prst="rect">
            <a:avLst/>
          </a:prstGeom>
          <a:gradFill flip="none" rotWithShape="1">
            <a:gsLst>
              <a:gs pos="22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r>
              <a:rPr lang="ko-KR" altLang="en-US" sz="1200" dirty="0"/>
              <a:t>설계도면승인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96863" y="3557470"/>
            <a:ext cx="1106487" cy="406400"/>
          </a:xfrm>
          <a:prstGeom prst="rect">
            <a:avLst/>
          </a:prstGeom>
          <a:gradFill flip="none" rotWithShape="1">
            <a:gsLst>
              <a:gs pos="22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r>
              <a:rPr lang="ko-KR" altLang="en-US" sz="1200" dirty="0"/>
              <a:t>시공도면 작성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96863" y="4205170"/>
            <a:ext cx="1106487" cy="406400"/>
          </a:xfrm>
          <a:prstGeom prst="rect">
            <a:avLst/>
          </a:prstGeom>
          <a:gradFill flip="none" rotWithShape="1">
            <a:gsLst>
              <a:gs pos="22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r>
              <a:rPr lang="ko-KR" altLang="en-US" sz="1200" dirty="0"/>
              <a:t>시공도면 승인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296863" y="4925895"/>
            <a:ext cx="1106487" cy="406400"/>
          </a:xfrm>
          <a:prstGeom prst="rect">
            <a:avLst/>
          </a:prstGeom>
          <a:gradFill flip="none" rotWithShape="1">
            <a:gsLst>
              <a:gs pos="22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r>
              <a:rPr lang="ko-KR" altLang="en-US" sz="1200" dirty="0"/>
              <a:t>시공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736725" y="820620"/>
            <a:ext cx="2459038" cy="542925"/>
          </a:xfrm>
          <a:prstGeom prst="roundRect">
            <a:avLst/>
          </a:prstGeom>
          <a:noFill/>
          <a:ln w="12700"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l">
              <a:buFont typeface="Arial" pitchFamily="34" charset="0"/>
              <a:buChar char="•"/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고객작성사양서 및 도면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736725" y="1469908"/>
            <a:ext cx="2459038" cy="541337"/>
          </a:xfrm>
          <a:prstGeom prst="roundRect">
            <a:avLst/>
          </a:prstGeom>
          <a:noFill/>
          <a:ln w="12700"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l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VE, CD, OPTION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시공범위 조정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1736725" y="2117608"/>
            <a:ext cx="2459038" cy="541337"/>
          </a:xfrm>
          <a:prstGeom prst="roundRect">
            <a:avLst/>
          </a:prstGeom>
          <a:noFill/>
          <a:ln w="12700"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l">
              <a:buFont typeface="Arial" pitchFamily="34" charset="0"/>
              <a:buChar char="•"/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당사작성 및 사업주 긴밀한 협의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736725" y="2836745"/>
            <a:ext cx="2459038" cy="542925"/>
          </a:xfrm>
          <a:prstGeom prst="roundRect">
            <a:avLst/>
          </a:prstGeom>
          <a:noFill/>
          <a:ln w="12700"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l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PM,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사업주 상호 확인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승인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1736725" y="3486033"/>
            <a:ext cx="2459038" cy="541337"/>
          </a:xfrm>
          <a:prstGeom prst="roundRect">
            <a:avLst/>
          </a:prstGeom>
          <a:noFill/>
          <a:ln w="12700"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l">
              <a:buFont typeface="Arial" pitchFamily="34" charset="0"/>
              <a:buChar char="•"/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고객작성사양서 및 도면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743075" y="4133733"/>
            <a:ext cx="2457450" cy="541337"/>
          </a:xfrm>
          <a:prstGeom prst="roundRect">
            <a:avLst/>
          </a:prstGeom>
          <a:noFill/>
          <a:ln w="12700"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l">
              <a:buFont typeface="Arial" pitchFamily="34" charset="0"/>
              <a:buChar char="•"/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고객작성사양서 및 도면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줄무늬가 있는 오른쪽 화살표 29"/>
          <p:cNvSpPr/>
          <p:nvPr/>
        </p:nvSpPr>
        <p:spPr>
          <a:xfrm rot="5400000">
            <a:off x="768573" y="1320838"/>
            <a:ext cx="165100" cy="185737"/>
          </a:xfrm>
          <a:prstGeom prst="striped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endParaRPr lang="ko-KR" altLang="en-US" sz="1200"/>
          </a:p>
        </p:txBody>
      </p:sp>
      <p:sp>
        <p:nvSpPr>
          <p:cNvPr id="31" name="줄무늬가 있는 오른쪽 화살표 30"/>
          <p:cNvSpPr/>
          <p:nvPr/>
        </p:nvSpPr>
        <p:spPr>
          <a:xfrm rot="5400000">
            <a:off x="767779" y="2009020"/>
            <a:ext cx="166687" cy="185737"/>
          </a:xfrm>
          <a:prstGeom prst="striped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endParaRPr lang="ko-KR" altLang="en-US" sz="1200"/>
          </a:p>
        </p:txBody>
      </p:sp>
      <p:sp>
        <p:nvSpPr>
          <p:cNvPr id="32" name="줄무늬가 있는 오른쪽 화살표 31"/>
          <p:cNvSpPr/>
          <p:nvPr/>
        </p:nvSpPr>
        <p:spPr>
          <a:xfrm rot="5400000">
            <a:off x="768573" y="2689263"/>
            <a:ext cx="165100" cy="185737"/>
          </a:xfrm>
          <a:prstGeom prst="striped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endParaRPr lang="ko-KR" altLang="en-US" sz="1200"/>
          </a:p>
        </p:txBody>
      </p:sp>
      <p:sp>
        <p:nvSpPr>
          <p:cNvPr id="33" name="줄무늬가 있는 오른쪽 화살표 32"/>
          <p:cNvSpPr/>
          <p:nvPr/>
        </p:nvSpPr>
        <p:spPr>
          <a:xfrm rot="5400000">
            <a:off x="768573" y="3336963"/>
            <a:ext cx="165100" cy="185737"/>
          </a:xfrm>
          <a:prstGeom prst="striped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endParaRPr lang="ko-KR" altLang="en-US" sz="1200"/>
          </a:p>
        </p:txBody>
      </p:sp>
      <p:sp>
        <p:nvSpPr>
          <p:cNvPr id="34" name="줄무늬가 있는 오른쪽 화살표 33"/>
          <p:cNvSpPr/>
          <p:nvPr/>
        </p:nvSpPr>
        <p:spPr>
          <a:xfrm rot="5400000">
            <a:off x="767779" y="3985457"/>
            <a:ext cx="166688" cy="185737"/>
          </a:xfrm>
          <a:prstGeom prst="striped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endParaRPr lang="ko-KR" altLang="en-US" sz="1200"/>
          </a:p>
        </p:txBody>
      </p:sp>
      <p:sp>
        <p:nvSpPr>
          <p:cNvPr id="35" name="줄무늬가 있는 오른쪽 화살표 34"/>
          <p:cNvSpPr/>
          <p:nvPr/>
        </p:nvSpPr>
        <p:spPr>
          <a:xfrm rot="5400000">
            <a:off x="768573" y="4673638"/>
            <a:ext cx="165100" cy="185737"/>
          </a:xfrm>
          <a:prstGeom prst="striped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endParaRPr lang="ko-KR" altLang="en-US" sz="1200"/>
          </a:p>
        </p:txBody>
      </p:sp>
      <p:sp>
        <p:nvSpPr>
          <p:cNvPr id="36" name="줄무늬가 있는 오른쪽 화살표 35"/>
          <p:cNvSpPr/>
          <p:nvPr/>
        </p:nvSpPr>
        <p:spPr>
          <a:xfrm>
            <a:off x="2295525" y="5042130"/>
            <a:ext cx="149225" cy="203200"/>
          </a:xfrm>
          <a:prstGeom prst="striped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endParaRPr lang="ko-KR" altLang="en-US" sz="1200"/>
          </a:p>
        </p:txBody>
      </p:sp>
      <p:pic>
        <p:nvPicPr>
          <p:cNvPr id="37" name="그림 49" descr="IMG_07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5467233"/>
            <a:ext cx="1497013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그림 50" descr="IMG_07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467233"/>
            <a:ext cx="1497013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타원 38"/>
          <p:cNvSpPr/>
          <p:nvPr/>
        </p:nvSpPr>
        <p:spPr>
          <a:xfrm>
            <a:off x="6932712" y="1973395"/>
            <a:ext cx="1966741" cy="1694306"/>
          </a:xfrm>
          <a:prstGeom prst="ellipse">
            <a:avLst/>
          </a:prstGeom>
          <a:gradFill flip="none" rotWithShape="1">
            <a:gsLst>
              <a:gs pos="8600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</a:rPr>
              <a:t>국내의 풍부한 경험으로 인한 한국법령에 대응</a:t>
            </a:r>
          </a:p>
        </p:txBody>
      </p:sp>
      <p:sp>
        <p:nvSpPr>
          <p:cNvPr id="40" name="타원 39"/>
          <p:cNvSpPr/>
          <p:nvPr/>
        </p:nvSpPr>
        <p:spPr>
          <a:xfrm>
            <a:off x="4844480" y="1973395"/>
            <a:ext cx="1966741" cy="1694306"/>
          </a:xfrm>
          <a:prstGeom prst="ellipse">
            <a:avLst/>
          </a:prstGeom>
          <a:gradFill flip="none" rotWithShape="1">
            <a:gsLst>
              <a:gs pos="8600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</a:rPr>
              <a:t>국내기술자에 의한 최적설계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</a:rPr>
              <a:t>자재 제안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4988496" y="893275"/>
            <a:ext cx="3380337" cy="542178"/>
          </a:xfrm>
          <a:prstGeom prst="roundRect">
            <a:avLst/>
          </a:prstGeom>
          <a:gradFill flip="none" rotWithShape="1">
            <a:gsLst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최선의 계획</a:t>
            </a:r>
            <a:r>
              <a:rPr lang="en-US" altLang="ko-KR" sz="16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최선의 건물을 제공</a:t>
            </a:r>
          </a:p>
        </p:txBody>
      </p:sp>
      <p:sp>
        <p:nvSpPr>
          <p:cNvPr id="42" name="타원 41"/>
          <p:cNvSpPr/>
          <p:nvPr/>
        </p:nvSpPr>
        <p:spPr>
          <a:xfrm>
            <a:off x="6932712" y="4205643"/>
            <a:ext cx="1966741" cy="1694306"/>
          </a:xfrm>
          <a:prstGeom prst="ellipse">
            <a:avLst/>
          </a:prstGeom>
          <a:gradFill flip="none" rotWithShape="1">
            <a:gsLst>
              <a:gs pos="8600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</a:rPr>
              <a:t>다양한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</a:rPr>
              <a:t>PLANT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</a:rPr>
              <a:t>경험에 의해 축적된 제안</a:t>
            </a:r>
          </a:p>
        </p:txBody>
      </p:sp>
      <p:sp>
        <p:nvSpPr>
          <p:cNvPr id="43" name="타원 42"/>
          <p:cNvSpPr/>
          <p:nvPr/>
        </p:nvSpPr>
        <p:spPr>
          <a:xfrm>
            <a:off x="4844480" y="4205643"/>
            <a:ext cx="1966741" cy="1694306"/>
          </a:xfrm>
          <a:prstGeom prst="ellipse">
            <a:avLst/>
          </a:prstGeom>
          <a:gradFill flip="none" rotWithShape="1">
            <a:gsLst>
              <a:gs pos="8600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</a:rPr>
              <a:t>사업주의 축적된 다양한 경험 및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</a:rPr>
              <a:t>DATA</a:t>
            </a:r>
            <a:endParaRPr lang="ko-KR" alt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178175" y="4925895"/>
            <a:ext cx="1106488" cy="406400"/>
          </a:xfrm>
          <a:prstGeom prst="rect">
            <a:avLst/>
          </a:prstGeom>
          <a:gradFill flip="none" rotWithShape="1">
            <a:gsLst>
              <a:gs pos="22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r>
              <a:rPr lang="ko-KR" altLang="en-US" sz="1200" dirty="0"/>
              <a:t>확인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19700" y="3734723"/>
            <a:ext cx="30734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최적의 건물 제공</a:t>
            </a:r>
            <a:endParaRPr lang="ko-KR" altLang="ko-K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05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185" y="724604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185" y="744625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11" name="직사각형 127"/>
          <p:cNvSpPr>
            <a:spLocks noChangeArrowheads="1"/>
          </p:cNvSpPr>
          <p:nvPr/>
        </p:nvSpPr>
        <p:spPr bwMode="auto">
          <a:xfrm>
            <a:off x="0" y="633569"/>
            <a:ext cx="1562100" cy="5903913"/>
          </a:xfrm>
          <a:prstGeom prst="rect">
            <a:avLst/>
          </a:prstGeom>
          <a:solidFill>
            <a:srgbClr val="FFFFCC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1" latinLnBrk="1" hangingPunct="1">
              <a:spcBef>
                <a:spcPct val="50000"/>
              </a:spcBef>
              <a:buFont typeface="Wingdings" pitchFamily="2" charset="2"/>
              <a:buNone/>
            </a:pPr>
            <a:endParaRPr lang="ko-KR" altLang="en-US"/>
          </a:p>
        </p:txBody>
      </p:sp>
      <p:sp>
        <p:nvSpPr>
          <p:cNvPr id="12" name="직사각형 39"/>
          <p:cNvSpPr>
            <a:spLocks noChangeArrowheads="1"/>
          </p:cNvSpPr>
          <p:nvPr/>
        </p:nvSpPr>
        <p:spPr bwMode="auto">
          <a:xfrm>
            <a:off x="0" y="6537482"/>
            <a:ext cx="9144000" cy="46037"/>
          </a:xfrm>
          <a:prstGeom prst="rect">
            <a:avLst/>
          </a:prstGeom>
          <a:solidFill>
            <a:srgbClr val="002060">
              <a:alpha val="29019"/>
            </a:srgbClr>
          </a:solidFill>
          <a:ln w="9525" algn="ctr">
            <a:noFill/>
            <a:round/>
            <a:headEnd/>
            <a:tailEnd/>
          </a:ln>
          <a:effectLst>
            <a:outerShdw dist="35921" dir="18900000" algn="ctr" rotWithShape="0">
              <a:schemeClr val="bg2"/>
            </a:outerShdw>
          </a:effectLst>
        </p:spPr>
        <p:txBody>
          <a:bodyPr anchor="ctr" anchorCtr="1"/>
          <a:lstStyle/>
          <a:p>
            <a:pPr eaLnBrk="1" latin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627313" y="155732"/>
            <a:ext cx="71437" cy="549275"/>
          </a:xfrm>
          <a:prstGeom prst="rect">
            <a:avLst/>
          </a:prstGeom>
          <a:solidFill>
            <a:srgbClr val="739AE7"/>
          </a:solidFill>
          <a:ln w="9525">
            <a:solidFill>
              <a:srgbClr val="1639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ko-KR" altLang="en-US" sz="1800" b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46771"/>
            <a:ext cx="2627313" cy="549275"/>
          </a:xfrm>
          <a:prstGeom prst="rect">
            <a:avLst/>
          </a:prstGeom>
          <a:solidFill>
            <a:srgbClr val="163980"/>
          </a:solidFill>
          <a:ln w="9525">
            <a:solidFill>
              <a:srgbClr val="1639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ko-KR" altLang="en-US" sz="1800" b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공 정 관 리</a:t>
            </a:r>
          </a:p>
        </p:txBody>
      </p:sp>
      <p:sp>
        <p:nvSpPr>
          <p:cNvPr id="15" name="원형 화살표 14"/>
          <p:cNvSpPr/>
          <p:nvPr/>
        </p:nvSpPr>
        <p:spPr>
          <a:xfrm>
            <a:off x="2073275" y="705007"/>
            <a:ext cx="5373688" cy="5756275"/>
          </a:xfrm>
          <a:prstGeom prst="circular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16" name="다이어그램 15"/>
          <p:cNvGraphicFramePr/>
          <p:nvPr>
            <p:extLst>
              <p:ext uri="{D42A27DB-BD31-4B8C-83A1-F6EECF244321}">
                <p14:modId xmlns:p14="http://schemas.microsoft.com/office/powerpoint/2010/main" val="277941567"/>
              </p:ext>
            </p:extLst>
          </p:nvPr>
        </p:nvGraphicFramePr>
        <p:xfrm>
          <a:off x="200472" y="836712"/>
          <a:ext cx="86920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줄무늬가 있는 오른쪽 화살표 16"/>
          <p:cNvSpPr/>
          <p:nvPr/>
        </p:nvSpPr>
        <p:spPr>
          <a:xfrm rot="16200000">
            <a:off x="1972469" y="3685538"/>
            <a:ext cx="608013" cy="695325"/>
          </a:xfrm>
          <a:prstGeom prst="striped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endParaRPr lang="ko-KR" altLang="en-US" sz="1200"/>
          </a:p>
        </p:txBody>
      </p:sp>
      <p:sp>
        <p:nvSpPr>
          <p:cNvPr id="18" name="원형 화살표 17"/>
          <p:cNvSpPr/>
          <p:nvPr/>
        </p:nvSpPr>
        <p:spPr>
          <a:xfrm rot="10800000">
            <a:off x="2073275" y="705007"/>
            <a:ext cx="5373688" cy="5756275"/>
          </a:xfrm>
          <a:prstGeom prst="circularArrow">
            <a:avLst/>
          </a:prstGeom>
          <a:gradFill>
            <a:gsLst>
              <a:gs pos="0">
                <a:srgbClr val="FF0000">
                  <a:alpha val="28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줄무늬가 있는 오른쪽 화살표 18"/>
          <p:cNvSpPr/>
          <p:nvPr/>
        </p:nvSpPr>
        <p:spPr>
          <a:xfrm rot="16200000">
            <a:off x="4256088" y="2460782"/>
            <a:ext cx="608012" cy="696912"/>
          </a:xfrm>
          <a:prstGeom prst="striped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endParaRPr lang="ko-KR" altLang="en-US" sz="1200"/>
          </a:p>
        </p:txBody>
      </p:sp>
      <p:sp>
        <p:nvSpPr>
          <p:cNvPr id="20" name="왼쪽으로 구부러진 화살표 19"/>
          <p:cNvSpPr/>
          <p:nvPr/>
        </p:nvSpPr>
        <p:spPr>
          <a:xfrm rot="3183368">
            <a:off x="7260432" y="2844163"/>
            <a:ext cx="639762" cy="1587500"/>
          </a:xfrm>
          <a:prstGeom prst="curvedLeftArrow">
            <a:avLst>
              <a:gd name="adj1" fmla="val 63381"/>
              <a:gd name="adj2" fmla="val 94444"/>
              <a:gd name="adj3" fmla="val 46465"/>
            </a:avLst>
          </a:prstGeom>
          <a:gradFill flip="none" rotWithShape="1">
            <a:gsLst>
              <a:gs pos="14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1" name="왼쪽으로 구부러진 화살표 20"/>
          <p:cNvSpPr/>
          <p:nvPr/>
        </p:nvSpPr>
        <p:spPr>
          <a:xfrm rot="3183368">
            <a:off x="4163218" y="4541201"/>
            <a:ext cx="639763" cy="1587500"/>
          </a:xfrm>
          <a:prstGeom prst="curvedLeftArrow">
            <a:avLst>
              <a:gd name="adj1" fmla="val 63381"/>
              <a:gd name="adj2" fmla="val 94444"/>
              <a:gd name="adj3" fmla="val 46465"/>
            </a:avLst>
          </a:prstGeom>
          <a:gradFill flip="none" rotWithShape="1">
            <a:gsLst>
              <a:gs pos="14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200025" y="767484"/>
            <a:ext cx="8693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계획에 대한 확인을 확실하고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빠르게하고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계획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(P)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▶ 실행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(D)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▶ 확인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(C)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▶ 개선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(A)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▶ 개조계획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(P)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CYCLE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운영</a:t>
            </a:r>
            <a:endParaRPr lang="ko-KR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" name="그림 14" descr="DSCN379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389219"/>
            <a:ext cx="1562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그림 15" descr="DSCN378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630644"/>
            <a:ext cx="156368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대각선 방향의 모서리가 둥근 사각형 24"/>
          <p:cNvSpPr/>
          <p:nvPr/>
        </p:nvSpPr>
        <p:spPr>
          <a:xfrm>
            <a:off x="6305550" y="4449919"/>
            <a:ext cx="2587625" cy="1846263"/>
          </a:xfrm>
          <a:prstGeom prst="round2DiagRect">
            <a:avLst/>
          </a:prstGeom>
          <a:gradFill flip="none" rotWithShape="1">
            <a:gsLst>
              <a:gs pos="8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66700" dist="215900" dir="360000" sx="99000" sy="99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주간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월간으로 공정을 확인</a:t>
            </a:r>
            <a:endParaRPr lang="en-US" altLang="ko-KR" sz="1200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endParaRPr lang="en-US" altLang="ko-KR" sz="1200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문제점조기발견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algn="ctr">
              <a:defRPr/>
            </a:pPr>
            <a:endParaRPr lang="en-US" altLang="ko-KR" sz="1200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문제점조기대응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algn="ctr">
              <a:defRPr/>
            </a:pPr>
            <a:endParaRPr lang="en-US" altLang="ko-KR" sz="1200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원활한 공정계획의 실현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줄무늬가 있는 오른쪽 화살표 25"/>
          <p:cNvSpPr/>
          <p:nvPr/>
        </p:nvSpPr>
        <p:spPr>
          <a:xfrm rot="5400000">
            <a:off x="7459662" y="4893491"/>
            <a:ext cx="173038" cy="198437"/>
          </a:xfrm>
          <a:prstGeom prst="striped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endParaRPr lang="ko-KR" altLang="en-US" sz="1200"/>
          </a:p>
        </p:txBody>
      </p:sp>
      <p:sp>
        <p:nvSpPr>
          <p:cNvPr id="27" name="줄무늬가 있는 오른쪽 화살표 26"/>
          <p:cNvSpPr/>
          <p:nvPr/>
        </p:nvSpPr>
        <p:spPr>
          <a:xfrm rot="5400000">
            <a:off x="7459662" y="5273832"/>
            <a:ext cx="173038" cy="198437"/>
          </a:xfrm>
          <a:prstGeom prst="striped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endParaRPr lang="ko-KR" altLang="en-US" sz="1200"/>
          </a:p>
        </p:txBody>
      </p:sp>
      <p:sp>
        <p:nvSpPr>
          <p:cNvPr id="28" name="줄무늬가 있는 오른쪽 화살표 27"/>
          <p:cNvSpPr/>
          <p:nvPr/>
        </p:nvSpPr>
        <p:spPr>
          <a:xfrm rot="5400000">
            <a:off x="7459662" y="5633403"/>
            <a:ext cx="173038" cy="198437"/>
          </a:xfrm>
          <a:prstGeom prst="striped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/>
          <a:lstStyle/>
          <a:p>
            <a:pPr algn="ctr">
              <a:defRPr/>
            </a:pP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1917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185" y="640310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185" y="660331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11" name="직사각형 127"/>
          <p:cNvSpPr>
            <a:spLocks noChangeArrowheads="1"/>
          </p:cNvSpPr>
          <p:nvPr/>
        </p:nvSpPr>
        <p:spPr bwMode="auto">
          <a:xfrm>
            <a:off x="0" y="549275"/>
            <a:ext cx="1562100" cy="5903913"/>
          </a:xfrm>
          <a:prstGeom prst="rect">
            <a:avLst/>
          </a:prstGeom>
          <a:solidFill>
            <a:srgbClr val="FFFFCC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1" latinLnBrk="1" hangingPunct="1">
              <a:spcBef>
                <a:spcPct val="50000"/>
              </a:spcBef>
              <a:buFont typeface="Wingdings" pitchFamily="2" charset="2"/>
              <a:buNone/>
            </a:pPr>
            <a:endParaRPr lang="ko-KR" altLang="en-US"/>
          </a:p>
        </p:txBody>
      </p:sp>
      <p:sp>
        <p:nvSpPr>
          <p:cNvPr id="12" name="직사각형 39"/>
          <p:cNvSpPr>
            <a:spLocks noChangeArrowheads="1"/>
          </p:cNvSpPr>
          <p:nvPr/>
        </p:nvSpPr>
        <p:spPr bwMode="auto">
          <a:xfrm>
            <a:off x="0" y="6453188"/>
            <a:ext cx="9144000" cy="46037"/>
          </a:xfrm>
          <a:prstGeom prst="rect">
            <a:avLst/>
          </a:prstGeom>
          <a:solidFill>
            <a:srgbClr val="002060">
              <a:alpha val="29019"/>
            </a:srgbClr>
          </a:solidFill>
          <a:ln w="9525" algn="ctr">
            <a:noFill/>
            <a:round/>
            <a:headEnd/>
            <a:tailEnd/>
          </a:ln>
          <a:effectLst>
            <a:outerShdw dist="35921" dir="18900000" algn="ctr" rotWithShape="0">
              <a:schemeClr val="bg2"/>
            </a:outerShdw>
          </a:effectLst>
        </p:spPr>
        <p:txBody>
          <a:bodyPr anchor="ctr" anchorCtr="1"/>
          <a:lstStyle/>
          <a:p>
            <a:pPr eaLnBrk="1" latin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627313" y="91035"/>
            <a:ext cx="71437" cy="549275"/>
          </a:xfrm>
          <a:prstGeom prst="rect">
            <a:avLst/>
          </a:prstGeom>
          <a:solidFill>
            <a:srgbClr val="739AE7"/>
          </a:solidFill>
          <a:ln w="9525">
            <a:solidFill>
              <a:srgbClr val="1639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ko-KR" altLang="en-US" sz="1800" b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91035"/>
            <a:ext cx="2627313" cy="549275"/>
          </a:xfrm>
          <a:prstGeom prst="rect">
            <a:avLst/>
          </a:prstGeom>
          <a:solidFill>
            <a:srgbClr val="163980"/>
          </a:solidFill>
          <a:ln w="9525">
            <a:solidFill>
              <a:srgbClr val="1639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ko-KR" altLang="en-US" sz="1800" b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품 질 관 리</a:t>
            </a:r>
          </a:p>
        </p:txBody>
      </p:sp>
      <p:graphicFrame>
        <p:nvGraphicFramePr>
          <p:cNvPr id="15" name="다이어그램 14"/>
          <p:cNvGraphicFramePr/>
          <p:nvPr/>
        </p:nvGraphicFramePr>
        <p:xfrm>
          <a:off x="35672" y="980728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그림 7" descr="덕원레미콘 28일강도 타설일 12 (4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5827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그림 8" descr="DSCN402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005263"/>
            <a:ext cx="15827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7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185" y="640310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185" y="660331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579" name="object 4"/>
          <p:cNvSpPr/>
          <p:nvPr/>
        </p:nvSpPr>
        <p:spPr>
          <a:xfrm>
            <a:off x="8504897" y="720507"/>
            <a:ext cx="595136" cy="6031313"/>
          </a:xfrm>
          <a:custGeom>
            <a:avLst/>
            <a:gdLst/>
            <a:ahLst/>
            <a:cxnLst/>
            <a:rect l="l" t="t" r="r" b="b"/>
            <a:pathLst>
              <a:path w="612140" h="10206355">
                <a:moveTo>
                  <a:pt x="0" y="10205808"/>
                </a:moveTo>
                <a:lnTo>
                  <a:pt x="611809" y="10205808"/>
                </a:lnTo>
                <a:lnTo>
                  <a:pt x="611809" y="0"/>
                </a:lnTo>
                <a:lnTo>
                  <a:pt x="0" y="0"/>
                </a:lnTo>
                <a:lnTo>
                  <a:pt x="0" y="10205808"/>
                </a:lnTo>
                <a:close/>
              </a:path>
            </a:pathLst>
          </a:custGeom>
          <a:solidFill>
            <a:srgbClr val="F2D9B0"/>
          </a:solidFill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583" name="object 588"/>
          <p:cNvSpPr txBox="1"/>
          <p:nvPr/>
        </p:nvSpPr>
        <p:spPr>
          <a:xfrm>
            <a:off x="8558809" y="781020"/>
            <a:ext cx="243656" cy="293373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347">
              <a:lnSpc>
                <a:spcPts val="1915"/>
              </a:lnSpc>
            </a:pPr>
            <a:r>
              <a:rPr lang="ko-KR" altLang="en-US" sz="1944" b="1" dirty="0" smtClean="0">
                <a:solidFill>
                  <a:srgbClr val="FB9037"/>
                </a:solidFill>
                <a:latin typeface="PMingLiU"/>
                <a:cs typeface="PMingLiU"/>
              </a:rPr>
              <a:t>회  사  약  도</a:t>
            </a:r>
            <a:endParaRPr lang="en-US" altLang="ko-KR" sz="1944" b="1" dirty="0">
              <a:solidFill>
                <a:srgbClr val="FB9037"/>
              </a:solidFill>
              <a:latin typeface="PMingLiU"/>
              <a:cs typeface="PMingLiU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928794" y="2500306"/>
            <a:ext cx="5286412" cy="12081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600" tIns="46800" rIns="936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661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6000" dirty="0" smtClean="0">
                <a:solidFill>
                  <a:schemeClr val="bg1"/>
                </a:solidFill>
                <a:effectLst>
                  <a:glow rad="139700">
                    <a:srgbClr val="6666FF">
                      <a:alpha val="88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회 사 약 도</a:t>
            </a:r>
            <a:endParaRPr lang="en-US" altLang="ko-KR" sz="6000" dirty="0" smtClean="0">
              <a:solidFill>
                <a:schemeClr val="bg1"/>
              </a:solidFill>
              <a:effectLst>
                <a:glow rad="139700">
                  <a:srgbClr val="6666FF">
                    <a:alpha val="88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7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185" y="640310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185" y="660331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12" name="직사각형 39"/>
          <p:cNvSpPr>
            <a:spLocks noChangeArrowheads="1"/>
          </p:cNvSpPr>
          <p:nvPr/>
        </p:nvSpPr>
        <p:spPr bwMode="auto">
          <a:xfrm>
            <a:off x="0" y="6453188"/>
            <a:ext cx="9144000" cy="46037"/>
          </a:xfrm>
          <a:prstGeom prst="rect">
            <a:avLst/>
          </a:prstGeom>
          <a:solidFill>
            <a:srgbClr val="002060">
              <a:alpha val="29019"/>
            </a:srgbClr>
          </a:solidFill>
          <a:ln w="9525" algn="ctr">
            <a:noFill/>
            <a:round/>
            <a:headEnd/>
            <a:tailEnd/>
          </a:ln>
          <a:effectLst>
            <a:outerShdw dist="35921" dir="18900000" algn="ctr" rotWithShape="0">
              <a:schemeClr val="bg2"/>
            </a:outerShdw>
          </a:effectLst>
        </p:spPr>
        <p:txBody>
          <a:bodyPr anchor="ctr" anchorCtr="1"/>
          <a:lstStyle/>
          <a:p>
            <a:pPr eaLnBrk="1" latin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627313" y="91035"/>
            <a:ext cx="71437" cy="549275"/>
          </a:xfrm>
          <a:prstGeom prst="rect">
            <a:avLst/>
          </a:prstGeom>
          <a:solidFill>
            <a:srgbClr val="739AE7"/>
          </a:solidFill>
          <a:ln w="9525">
            <a:solidFill>
              <a:srgbClr val="1639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ko-KR" altLang="en-US" sz="1800" b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91035"/>
            <a:ext cx="2627313" cy="549275"/>
          </a:xfrm>
          <a:prstGeom prst="rect">
            <a:avLst/>
          </a:prstGeom>
          <a:solidFill>
            <a:srgbClr val="163980"/>
          </a:solidFill>
          <a:ln w="9525">
            <a:solidFill>
              <a:srgbClr val="1639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ko-KR" altLang="en-US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회 사 약 도</a:t>
            </a:r>
            <a:endParaRPr lang="ko-KR" altLang="en-US" sz="18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987824" y="5029913"/>
            <a:ext cx="60483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1400" dirty="0" err="1">
                <a:latin typeface="+mn-ea"/>
                <a:ea typeface="+mn-ea"/>
              </a:rPr>
              <a:t>본사주소</a:t>
            </a:r>
            <a:r>
              <a:rPr lang="ko-KR" altLang="en-US" sz="1400" dirty="0">
                <a:latin typeface="+mn-ea"/>
                <a:ea typeface="+mn-ea"/>
              </a:rPr>
              <a:t> </a:t>
            </a:r>
            <a:r>
              <a:rPr lang="en-US" altLang="ko-KR" sz="1400" dirty="0">
                <a:latin typeface="+mn-ea"/>
                <a:ea typeface="+mn-ea"/>
              </a:rPr>
              <a:t>: </a:t>
            </a:r>
            <a:r>
              <a:rPr lang="ko-KR" altLang="en-US" sz="1400" dirty="0">
                <a:latin typeface="+mn-ea"/>
                <a:ea typeface="+mn-ea"/>
              </a:rPr>
              <a:t>경기도 안산시 단원구 </a:t>
            </a:r>
            <a:r>
              <a:rPr lang="ko-KR" altLang="en-US" sz="1400" dirty="0" err="1">
                <a:latin typeface="+mn-ea"/>
                <a:ea typeface="+mn-ea"/>
              </a:rPr>
              <a:t>광덕대로</a:t>
            </a:r>
            <a:r>
              <a:rPr lang="ko-KR" altLang="en-US" sz="1400" dirty="0">
                <a:latin typeface="+mn-ea"/>
                <a:ea typeface="+mn-ea"/>
              </a:rPr>
              <a:t> </a:t>
            </a:r>
            <a:r>
              <a:rPr lang="en-US" altLang="ko-KR" sz="1400" dirty="0">
                <a:latin typeface="+mn-ea"/>
                <a:ea typeface="+mn-ea"/>
              </a:rPr>
              <a:t>187(</a:t>
            </a:r>
            <a:r>
              <a:rPr lang="ko-KR" altLang="en-US" sz="1400" dirty="0" err="1">
                <a:latin typeface="+mn-ea"/>
                <a:ea typeface="+mn-ea"/>
              </a:rPr>
              <a:t>고잔동</a:t>
            </a:r>
            <a:r>
              <a:rPr lang="en-US" altLang="ko-KR" sz="1400" dirty="0">
                <a:latin typeface="+mn-ea"/>
                <a:ea typeface="+mn-ea"/>
              </a:rPr>
              <a:t>, </a:t>
            </a:r>
            <a:r>
              <a:rPr lang="ko-KR" altLang="en-US" sz="1400" dirty="0" err="1" smtClean="0">
                <a:latin typeface="+mn-ea"/>
                <a:ea typeface="+mn-ea"/>
              </a:rPr>
              <a:t>장은타워</a:t>
            </a:r>
            <a:r>
              <a:rPr lang="en-US" altLang="ko-KR" sz="1400" dirty="0" smtClean="0">
                <a:latin typeface="+mn-ea"/>
                <a:ea typeface="+mn-ea"/>
              </a:rPr>
              <a:t>504</a:t>
            </a:r>
            <a:r>
              <a:rPr lang="ko-KR" altLang="en-US" sz="1400" dirty="0" smtClean="0">
                <a:latin typeface="+mn-ea"/>
                <a:ea typeface="+mn-ea"/>
              </a:rPr>
              <a:t>호</a:t>
            </a:r>
            <a:r>
              <a:rPr lang="en-US" altLang="ko-KR" sz="1400" dirty="0">
                <a:latin typeface="+mn-ea"/>
                <a:ea typeface="+mn-ea"/>
              </a:rPr>
              <a:t>)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1400" dirty="0" smtClean="0">
                <a:latin typeface="+mn-ea"/>
                <a:ea typeface="+mn-ea"/>
              </a:rPr>
              <a:t>              </a:t>
            </a:r>
            <a:r>
              <a:rPr lang="ko-KR" altLang="en-US" sz="1400" dirty="0" err="1" smtClean="0">
                <a:latin typeface="+mn-ea"/>
                <a:ea typeface="+mn-ea"/>
              </a:rPr>
              <a:t>지하철이용</a:t>
            </a:r>
            <a:r>
              <a:rPr lang="ko-KR" altLang="en-US" sz="1400" dirty="0" smtClean="0">
                <a:latin typeface="+mn-ea"/>
                <a:ea typeface="+mn-ea"/>
              </a:rPr>
              <a:t> </a:t>
            </a:r>
            <a:r>
              <a:rPr lang="en-US" altLang="ko-KR" sz="1400" dirty="0">
                <a:latin typeface="+mn-ea"/>
                <a:ea typeface="+mn-ea"/>
              </a:rPr>
              <a:t>(</a:t>
            </a:r>
            <a:r>
              <a:rPr lang="en-US" altLang="ko-KR" sz="1400" dirty="0" smtClean="0">
                <a:latin typeface="+mn-ea"/>
                <a:ea typeface="+mn-ea"/>
              </a:rPr>
              <a:t> </a:t>
            </a:r>
            <a:r>
              <a:rPr lang="en-US" altLang="ko-KR" sz="1400" dirty="0">
                <a:latin typeface="+mn-ea"/>
                <a:ea typeface="+mn-ea"/>
              </a:rPr>
              <a:t>4</a:t>
            </a:r>
            <a:r>
              <a:rPr lang="ko-KR" altLang="en-US" sz="1400" dirty="0">
                <a:latin typeface="+mn-ea"/>
                <a:ea typeface="+mn-ea"/>
              </a:rPr>
              <a:t>호선 </a:t>
            </a:r>
            <a:r>
              <a:rPr lang="ko-KR" altLang="en-US" sz="1400" dirty="0" err="1">
                <a:latin typeface="+mn-ea"/>
                <a:ea typeface="+mn-ea"/>
              </a:rPr>
              <a:t>고잔역하차</a:t>
            </a:r>
            <a:r>
              <a:rPr lang="ko-KR" altLang="en-US" sz="1400" dirty="0">
                <a:latin typeface="+mn-ea"/>
                <a:ea typeface="+mn-ea"/>
              </a:rPr>
              <a:t> 도보 </a:t>
            </a:r>
            <a:r>
              <a:rPr lang="en-US" altLang="ko-KR" sz="1400" dirty="0">
                <a:latin typeface="+mn-ea"/>
                <a:ea typeface="+mn-ea"/>
              </a:rPr>
              <a:t>10</a:t>
            </a:r>
            <a:r>
              <a:rPr lang="ko-KR" altLang="en-US" sz="1400" dirty="0" smtClean="0">
                <a:latin typeface="+mn-ea"/>
                <a:ea typeface="+mn-ea"/>
              </a:rPr>
              <a:t>분</a:t>
            </a:r>
            <a:r>
              <a:rPr lang="en-US" altLang="ko-KR" sz="1400" dirty="0" smtClean="0">
                <a:latin typeface="+mn-ea"/>
                <a:ea typeface="+mn-ea"/>
              </a:rPr>
              <a:t>)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400" dirty="0" smtClean="0">
                <a:latin typeface="+mn-ea"/>
                <a:ea typeface="+mn-ea"/>
              </a:rPr>
              <a:t>              </a:t>
            </a:r>
            <a:r>
              <a:rPr lang="en-US" altLang="ko-KR" sz="1400" dirty="0" smtClean="0">
                <a:latin typeface="+mn-ea"/>
              </a:rPr>
              <a:t>TEL 031-482-9200~1     </a:t>
            </a:r>
            <a:r>
              <a:rPr lang="en-US" altLang="ko-KR" sz="1400" dirty="0">
                <a:latin typeface="+mn-ea"/>
              </a:rPr>
              <a:t>FAX </a:t>
            </a:r>
            <a:r>
              <a:rPr lang="en-US" altLang="ko-KR" sz="1400" dirty="0" smtClean="0">
                <a:latin typeface="+mn-ea"/>
              </a:rPr>
              <a:t>031-482-9203</a:t>
            </a:r>
            <a:endParaRPr lang="en-US" altLang="ko-KR" sz="1400" dirty="0" smtClean="0">
              <a:latin typeface="+mn-ea"/>
              <a:ea typeface="+mn-ea"/>
            </a:endParaRP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1400" dirty="0" err="1" smtClean="0">
                <a:latin typeface="+mn-ea"/>
                <a:ea typeface="+mn-ea"/>
              </a:rPr>
              <a:t>공장주소</a:t>
            </a:r>
            <a:r>
              <a:rPr lang="ko-KR" altLang="en-US" sz="1400" dirty="0" smtClean="0">
                <a:latin typeface="+mn-ea"/>
                <a:ea typeface="+mn-ea"/>
              </a:rPr>
              <a:t> </a:t>
            </a:r>
            <a:r>
              <a:rPr lang="en-US" altLang="ko-KR" sz="1400" dirty="0">
                <a:latin typeface="+mn-ea"/>
                <a:ea typeface="+mn-ea"/>
              </a:rPr>
              <a:t>: </a:t>
            </a:r>
            <a:r>
              <a:rPr lang="ko-KR" altLang="en-US" sz="1400" dirty="0">
                <a:latin typeface="+mn-ea"/>
                <a:ea typeface="+mn-ea"/>
              </a:rPr>
              <a:t>경기도 화성시 송산면 </a:t>
            </a:r>
            <a:r>
              <a:rPr lang="ko-KR" altLang="en-US" sz="1400" dirty="0" err="1">
                <a:latin typeface="+mn-ea"/>
                <a:ea typeface="+mn-ea"/>
              </a:rPr>
              <a:t>송산서로</a:t>
            </a:r>
            <a:r>
              <a:rPr lang="ko-KR" altLang="en-US" sz="1400" dirty="0">
                <a:latin typeface="+mn-ea"/>
                <a:ea typeface="+mn-ea"/>
              </a:rPr>
              <a:t> </a:t>
            </a:r>
            <a:r>
              <a:rPr lang="en-US" altLang="ko-KR" sz="1400" dirty="0">
                <a:latin typeface="+mn-ea"/>
                <a:ea typeface="+mn-ea"/>
              </a:rPr>
              <a:t>420</a:t>
            </a:r>
            <a:r>
              <a:rPr lang="ko-KR" altLang="en-US" sz="1400" dirty="0" err="1">
                <a:latin typeface="+mn-ea"/>
                <a:ea typeface="+mn-ea"/>
              </a:rPr>
              <a:t>번길</a:t>
            </a:r>
            <a:r>
              <a:rPr lang="ko-KR" altLang="en-US" sz="1400" dirty="0">
                <a:latin typeface="+mn-ea"/>
                <a:ea typeface="+mn-ea"/>
              </a:rPr>
              <a:t> </a:t>
            </a:r>
            <a:r>
              <a:rPr lang="en-US" altLang="ko-KR" sz="1400" dirty="0" smtClean="0">
                <a:latin typeface="+mn-ea"/>
                <a:ea typeface="+mn-ea"/>
              </a:rPr>
              <a:t>101-75</a:t>
            </a:r>
            <a:endParaRPr lang="en-US" altLang="ko-KR" sz="1400" dirty="0">
              <a:latin typeface="+mn-ea"/>
              <a:ea typeface="+mn-ea"/>
            </a:endParaRPr>
          </a:p>
        </p:txBody>
      </p:sp>
      <p:sp>
        <p:nvSpPr>
          <p:cNvPr id="21" name="Rectangle 53"/>
          <p:cNvSpPr>
            <a:spLocks noChangeArrowheads="1"/>
          </p:cNvSpPr>
          <p:nvPr/>
        </p:nvSpPr>
        <p:spPr bwMode="auto">
          <a:xfrm>
            <a:off x="868413" y="4765204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600"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600">
                <a:latin typeface="굴림" panose="020B0600000101010101" pitchFamily="50" charset="-127"/>
                <a:ea typeface="굴림" panose="020B0600000101010101" pitchFamily="50" charset="-127"/>
              </a:rPr>
            </a:br>
            <a:endParaRPr lang="en-US" altLang="ko-KR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" name="Freeform 123"/>
          <p:cNvSpPr>
            <a:spLocks/>
          </p:cNvSpPr>
          <p:nvPr/>
        </p:nvSpPr>
        <p:spPr bwMode="auto">
          <a:xfrm>
            <a:off x="5207050" y="3574579"/>
            <a:ext cx="19050" cy="11113"/>
          </a:xfrm>
          <a:custGeom>
            <a:avLst/>
            <a:gdLst>
              <a:gd name="T0" fmla="*/ 2147483646 w 12"/>
              <a:gd name="T1" fmla="*/ 2147483646 h 6"/>
              <a:gd name="T2" fmla="*/ 0 w 12"/>
              <a:gd name="T3" fmla="*/ 0 h 6"/>
              <a:gd name="T4" fmla="*/ 0 60000 65536"/>
              <a:gd name="T5" fmla="*/ 0 60000 65536"/>
              <a:gd name="T6" fmla="*/ 0 w 12"/>
              <a:gd name="T7" fmla="*/ 0 h 6"/>
              <a:gd name="T8" fmla="*/ 12 w 1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6">
                <a:moveTo>
                  <a:pt x="12" y="6"/>
                </a:moveTo>
                <a:cubicBezTo>
                  <a:pt x="2" y="4"/>
                  <a:pt x="6" y="6"/>
                  <a:pt x="0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67544" y="788162"/>
            <a:ext cx="6172200" cy="4095750"/>
            <a:chOff x="467544" y="788162"/>
            <a:chExt cx="6172200" cy="4095750"/>
          </a:xfrm>
        </p:grpSpPr>
        <p:pic>
          <p:nvPicPr>
            <p:cNvPr id="19" name="내용 개체 틀 24" descr="DaumMap_20130830_12465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67544" y="788162"/>
              <a:ext cx="6172200" cy="4095750"/>
            </a:xfrm>
            <a:prstGeom prst="rect">
              <a:avLst/>
            </a:prstGeom>
          </p:spPr>
        </p:pic>
        <p:sp>
          <p:nvSpPr>
            <p:cNvPr id="23" name="Rectangle 127"/>
            <p:cNvSpPr>
              <a:spLocks noChangeArrowheads="1"/>
            </p:cNvSpPr>
            <p:nvPr/>
          </p:nvSpPr>
          <p:spPr bwMode="auto">
            <a:xfrm>
              <a:off x="2123728" y="1775844"/>
              <a:ext cx="978520" cy="39057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  <a:ea typeface="맑은 고딕" panose="020B0503020000020004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ko-KR" altLang="en-US" sz="1000" b="1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장은타워</a:t>
              </a:r>
              <a:r>
                <a:rPr lang="ko-KR" altLang="en-US" sz="10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sz="10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3</a:t>
              </a:r>
              <a:r>
                <a:rPr lang="ko-KR" altLang="en-US" sz="10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층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ko-KR" altLang="en-US" sz="1000" b="1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우창이엔씨</a:t>
              </a:r>
              <a:r>
                <a:rPr lang="ko-KR" altLang="en-US" sz="1000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㈜</a:t>
              </a:r>
              <a:endParaRPr lang="ko-KR" altLang="en-US" sz="1000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3203848" y="1993376"/>
              <a:ext cx="288925" cy="2873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56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420888"/>
            <a:ext cx="91440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8000" i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THANK YOU !</a:t>
            </a:r>
            <a:endParaRPr lang="en-US" altLang="ko-KR" sz="8000" i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object 278"/>
          <p:cNvSpPr/>
          <p:nvPr/>
        </p:nvSpPr>
        <p:spPr>
          <a:xfrm>
            <a:off x="8091650" y="661166"/>
            <a:ext cx="13260" cy="66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5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3" name="object 389"/>
          <p:cNvSpPr/>
          <p:nvPr/>
        </p:nvSpPr>
        <p:spPr>
          <a:xfrm>
            <a:off x="8022036" y="603938"/>
            <a:ext cx="617" cy="1235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13" y="265"/>
                </a:lnTo>
                <a:lnTo>
                  <a:pt x="350" y="70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 sz="175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6" name="object 494"/>
          <p:cNvSpPr/>
          <p:nvPr/>
        </p:nvSpPr>
        <p:spPr>
          <a:xfrm>
            <a:off x="8106603" y="738007"/>
            <a:ext cx="617" cy="2469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0"/>
                </a:moveTo>
                <a:lnTo>
                  <a:pt x="189" y="1189"/>
                </a:lnTo>
                <a:lnTo>
                  <a:pt x="556" y="2228"/>
                </a:lnTo>
                <a:lnTo>
                  <a:pt x="347" y="1189"/>
                </a:lnTo>
                <a:lnTo>
                  <a:pt x="201" y="618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 sz="175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9" name="object 587"/>
          <p:cNvSpPr/>
          <p:nvPr/>
        </p:nvSpPr>
        <p:spPr>
          <a:xfrm>
            <a:off x="8548864" y="785794"/>
            <a:ext cx="595136" cy="6024864"/>
          </a:xfrm>
          <a:custGeom>
            <a:avLst/>
            <a:gdLst/>
            <a:ahLst/>
            <a:cxnLst/>
            <a:rect l="l" t="t" r="r" b="b"/>
            <a:pathLst>
              <a:path w="612140" h="10206355">
                <a:moveTo>
                  <a:pt x="0" y="10205999"/>
                </a:moveTo>
                <a:lnTo>
                  <a:pt x="612000" y="10205999"/>
                </a:lnTo>
                <a:lnTo>
                  <a:pt x="612000" y="0"/>
                </a:lnTo>
                <a:lnTo>
                  <a:pt x="0" y="0"/>
                </a:lnTo>
                <a:lnTo>
                  <a:pt x="0" y="10205999"/>
                </a:lnTo>
                <a:close/>
              </a:path>
            </a:pathLst>
          </a:custGeom>
          <a:solidFill>
            <a:srgbClr val="B5D5E5"/>
          </a:solidFill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560" name="object 588"/>
          <p:cNvSpPr txBox="1"/>
          <p:nvPr/>
        </p:nvSpPr>
        <p:spPr>
          <a:xfrm>
            <a:off x="8535063" y="840477"/>
            <a:ext cx="243656" cy="1312941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347">
              <a:lnSpc>
                <a:spcPts val="1915"/>
              </a:lnSpc>
            </a:pPr>
            <a:r>
              <a:rPr lang="ko-KR" altLang="en-US" sz="1944" b="1" dirty="0" smtClean="0">
                <a:solidFill>
                  <a:srgbClr val="3399FF"/>
                </a:solidFill>
                <a:latin typeface="PMingLiU"/>
                <a:cs typeface="PMingLiU"/>
              </a:rPr>
              <a:t>연      혁  </a:t>
            </a:r>
            <a:endParaRPr lang="en-US" altLang="ko-KR" sz="1944" b="1" dirty="0">
              <a:solidFill>
                <a:srgbClr val="3399FF"/>
              </a:solidFill>
              <a:latin typeface="PMingLiU"/>
              <a:cs typeface="PMingLiU"/>
            </a:endParaRPr>
          </a:p>
        </p:txBody>
      </p:sp>
      <p:sp>
        <p:nvSpPr>
          <p:cNvPr id="561" name="object 591"/>
          <p:cNvSpPr txBox="1"/>
          <p:nvPr/>
        </p:nvSpPr>
        <p:spPr>
          <a:xfrm>
            <a:off x="1941445" y="1451954"/>
            <a:ext cx="7840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47">
              <a:lnSpc>
                <a:spcPts val="1235"/>
              </a:lnSpc>
            </a:pPr>
            <a:r>
              <a:rPr sz="1167" spc="151" dirty="0">
                <a:solidFill>
                  <a:srgbClr val="005C8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Narrow"/>
              </a:rPr>
              <a:t> </a:t>
            </a:r>
            <a:endParaRPr sz="1167">
              <a:latin typeface="나눔고딕" panose="020D0604000000000000" pitchFamily="50" charset="-127"/>
              <a:ea typeface="나눔고딕" panose="020D0604000000000000" pitchFamily="50" charset="-127"/>
              <a:cs typeface="Arial Narrow"/>
            </a:endParaRPr>
          </a:p>
          <a:p>
            <a:pPr marL="12347">
              <a:lnSpc>
                <a:spcPts val="1235"/>
              </a:lnSpc>
            </a:pPr>
            <a:r>
              <a:rPr sz="1167" spc="151" dirty="0">
                <a:solidFill>
                  <a:srgbClr val="005C8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Narrow"/>
              </a:rPr>
              <a:t> </a:t>
            </a:r>
            <a:endParaRPr sz="1167">
              <a:latin typeface="나눔고딕" panose="020D0604000000000000" pitchFamily="50" charset="-127"/>
              <a:ea typeface="나눔고딕" panose="020D0604000000000000" pitchFamily="50" charset="-127"/>
              <a:cs typeface="Arial Narrow"/>
            </a:endParaRPr>
          </a:p>
        </p:txBody>
      </p:sp>
      <p:sp>
        <p:nvSpPr>
          <p:cNvPr id="562" name="object 592"/>
          <p:cNvSpPr txBox="1"/>
          <p:nvPr/>
        </p:nvSpPr>
        <p:spPr>
          <a:xfrm>
            <a:off x="1941445" y="1908900"/>
            <a:ext cx="78405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47">
              <a:lnSpc>
                <a:spcPts val="1235"/>
              </a:lnSpc>
            </a:pPr>
            <a:r>
              <a:rPr sz="1167" spc="151" dirty="0">
                <a:solidFill>
                  <a:srgbClr val="005C8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Narrow"/>
              </a:rPr>
              <a:t> </a:t>
            </a:r>
            <a:endParaRPr sz="1167">
              <a:latin typeface="나눔고딕" panose="020D0604000000000000" pitchFamily="50" charset="-127"/>
              <a:ea typeface="나눔고딕" panose="020D0604000000000000" pitchFamily="50" charset="-127"/>
              <a:cs typeface="Arial Narrow"/>
            </a:endParaRPr>
          </a:p>
          <a:p>
            <a:pPr marL="12347">
              <a:lnSpc>
                <a:spcPts val="1069"/>
              </a:lnSpc>
            </a:pPr>
            <a:r>
              <a:rPr sz="1167" spc="151" dirty="0">
                <a:solidFill>
                  <a:srgbClr val="005C8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Narrow"/>
              </a:rPr>
              <a:t> </a:t>
            </a:r>
            <a:endParaRPr sz="1167">
              <a:latin typeface="나눔고딕" panose="020D0604000000000000" pitchFamily="50" charset="-127"/>
              <a:ea typeface="나눔고딕" panose="020D0604000000000000" pitchFamily="50" charset="-127"/>
              <a:cs typeface="Arial Narrow"/>
            </a:endParaRPr>
          </a:p>
          <a:p>
            <a:pPr marL="12347">
              <a:lnSpc>
                <a:spcPts val="1235"/>
              </a:lnSpc>
            </a:pPr>
            <a:r>
              <a:rPr sz="1167" spc="151" dirty="0">
                <a:solidFill>
                  <a:srgbClr val="005C8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Narrow"/>
              </a:rPr>
              <a:t> </a:t>
            </a:r>
            <a:endParaRPr sz="1167">
              <a:latin typeface="나눔고딕" panose="020D0604000000000000" pitchFamily="50" charset="-127"/>
              <a:ea typeface="나눔고딕" panose="020D0604000000000000" pitchFamily="50" charset="-127"/>
              <a:cs typeface="Arial Narrow"/>
            </a:endParaRPr>
          </a:p>
        </p:txBody>
      </p:sp>
      <p:sp>
        <p:nvSpPr>
          <p:cNvPr id="566" name="object 596"/>
          <p:cNvSpPr txBox="1"/>
          <p:nvPr/>
        </p:nvSpPr>
        <p:spPr>
          <a:xfrm>
            <a:off x="755576" y="1072864"/>
            <a:ext cx="6457418" cy="5450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endParaRPr lang="en-US" altLang="ko-KR" sz="1050" b="1" dirty="0" smtClean="0">
              <a:latin typeface="새굴림" pitchFamily="18" charset="-127"/>
              <a:ea typeface="새굴림" pitchFamily="18" charset="-127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050" b="1" dirty="0" smtClean="0">
                <a:latin typeface="새굴림" pitchFamily="18" charset="-127"/>
                <a:ea typeface="새굴림" pitchFamily="18" charset="-127"/>
              </a:rPr>
              <a:t> 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2012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년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05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월     </a:t>
            </a:r>
            <a:r>
              <a:rPr lang="ko-KR" altLang="en-US" sz="1400" b="1" dirty="0" err="1" smtClean="0">
                <a:latin typeface="나눔고딕 ExtraBold" pitchFamily="50" charset="-127"/>
                <a:ea typeface="나눔고딕 ExtraBold" pitchFamily="50" charset="-127"/>
              </a:rPr>
              <a:t>우창산업건설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주식회사 법인 설립</a:t>
            </a:r>
            <a:endParaRPr lang="en-US" altLang="ko-KR" sz="1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                            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대표이사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유 병 길</a:t>
            </a:r>
            <a:endParaRPr lang="en-US" altLang="ko-KR" sz="1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                            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소 재 지 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경기도 안산시 단원구 광덕대로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187</a:t>
            </a: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      </a:t>
            </a:r>
            <a:endParaRPr lang="en-US" altLang="ko-KR" sz="1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2013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년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05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월     자본금 증자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우창산업건설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, 3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억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    </a:t>
            </a: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 </a:t>
            </a:r>
            <a:endParaRPr lang="en-US" altLang="ko-KR" sz="1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  2013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년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08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월     강구조물 공사업 건설면허 취득</a:t>
            </a:r>
            <a:endParaRPr lang="en-US" altLang="ko-KR" sz="1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endParaRPr lang="en-US" altLang="ko-KR" sz="1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  2015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년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12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월     화성 송산 공장 건립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철골 가공 및 제작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1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                            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경기도 </a:t>
            </a:r>
            <a:r>
              <a:rPr lang="ko-KR" altLang="en-US" sz="1400" b="1" dirty="0" err="1" smtClean="0">
                <a:latin typeface="나눔고딕 ExtraBold" pitchFamily="50" charset="-127"/>
                <a:ea typeface="나눔고딕 ExtraBold" pitchFamily="50" charset="-127"/>
              </a:rPr>
              <a:t>화성시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b="1" dirty="0" err="1" smtClean="0">
                <a:latin typeface="나눔고딕 ExtraBold" pitchFamily="50" charset="-127"/>
                <a:ea typeface="나눔고딕 ExtraBold" pitchFamily="50" charset="-127"/>
              </a:rPr>
              <a:t>송산면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b="1" dirty="0" err="1" smtClean="0">
                <a:latin typeface="나눔고딕 ExtraBold" pitchFamily="50" charset="-127"/>
                <a:ea typeface="나눔고딕 ExtraBold" pitchFamily="50" charset="-127"/>
              </a:rPr>
              <a:t>송산서로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420</a:t>
            </a:r>
            <a:r>
              <a:rPr lang="ko-KR" altLang="en-US" sz="1400" b="1" dirty="0" err="1" smtClean="0">
                <a:latin typeface="나눔고딕 ExtraBold" pitchFamily="50" charset="-127"/>
                <a:ea typeface="나눔고딕 ExtraBold" pitchFamily="50" charset="-127"/>
              </a:rPr>
              <a:t>번길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101-75</a:t>
            </a: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 smtClean="0">
                <a:latin typeface="나눔고딕 ExtraBold" pitchFamily="50" charset="-127"/>
                <a:ea typeface="나눔고딕 ExtraBold" pitchFamily="50" charset="-127"/>
                <a:cs typeface="SimSun"/>
              </a:rPr>
              <a:t>  </a:t>
            </a: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 smtClean="0">
                <a:latin typeface="나눔고딕 ExtraBold" pitchFamily="50" charset="-127"/>
                <a:ea typeface="나눔고딕 ExtraBold" pitchFamily="50" charset="-127"/>
                <a:cs typeface="SimSun"/>
              </a:rPr>
              <a:t>  2019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  <a:cs typeface="SimSun"/>
              </a:rPr>
              <a:t>년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  <a:cs typeface="SimSun"/>
              </a:rPr>
              <a:t>07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  <a:cs typeface="SimSun"/>
              </a:rPr>
              <a:t>월     </a:t>
            </a:r>
            <a:r>
              <a:rPr lang="ko-KR" altLang="en-US" sz="1400" b="1" dirty="0" err="1" smtClean="0">
                <a:latin typeface="나눔고딕 ExtraBold" pitchFamily="50" charset="-127"/>
                <a:ea typeface="나눔고딕 ExtraBold" pitchFamily="50" charset="-127"/>
                <a:cs typeface="SimSun"/>
              </a:rPr>
              <a:t>우창이엔씨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  <a:cs typeface="SimSun"/>
              </a:rPr>
              <a:t> 주식회사 법인 설립</a:t>
            </a:r>
            <a:endParaRPr lang="en-US" altLang="ko-KR" sz="1400" b="1" dirty="0" smtClean="0">
              <a:latin typeface="나눔고딕 ExtraBold" pitchFamily="50" charset="-127"/>
              <a:ea typeface="나눔고딕 ExtraBold" pitchFamily="50" charset="-127"/>
              <a:cs typeface="SimSun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endParaRPr lang="en-US" sz="1400" b="1" dirty="0" smtClean="0">
              <a:latin typeface="나눔고딕 ExtraBold" pitchFamily="50" charset="-127"/>
              <a:ea typeface="나눔고딕 ExtraBold" pitchFamily="50" charset="-127"/>
              <a:cs typeface="SimSun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  2019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년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07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월     자본금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b="1" dirty="0" err="1" smtClean="0">
                <a:latin typeface="나눔고딕 ExtraBold" pitchFamily="50" charset="-127"/>
                <a:ea typeface="나눔고딕 ExtraBold" pitchFamily="50" charset="-127"/>
              </a:rPr>
              <a:t>우창이엔씨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,3.5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억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   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1400" b="1" dirty="0" smtClean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endParaRPr lang="en-US" altLang="ko-KR" sz="1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  2019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년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08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월     종합건설업 </a:t>
            </a:r>
            <a:r>
              <a:rPr lang="ko-KR" altLang="en-US" sz="1400" b="1" dirty="0" err="1" smtClean="0">
                <a:latin typeface="나눔고딕 ExtraBold" pitchFamily="50" charset="-127"/>
                <a:ea typeface="나눔고딕 ExtraBold" pitchFamily="50" charset="-127"/>
              </a:rPr>
              <a:t>건설면허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취득</a:t>
            </a:r>
            <a:endParaRPr lang="en-US" altLang="ko-KR" sz="1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endParaRPr lang="en-US" altLang="ko-KR" sz="14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  2021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년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09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월     자본금 증자 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b="1" dirty="0" err="1" smtClean="0">
                <a:latin typeface="나눔고딕 ExtraBold" pitchFamily="50" charset="-127"/>
                <a:ea typeface="나눔고딕 ExtraBold" pitchFamily="50" charset="-127"/>
              </a:rPr>
              <a:t>우창이엔씨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, 4.7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억</a:t>
            </a:r>
            <a:r>
              <a:rPr lang="en-US" altLang="ko-KR" sz="1400" b="1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 </a:t>
            </a:r>
            <a:endParaRPr lang="en-US" sz="1400" dirty="0" smtClean="0">
              <a:latin typeface="나눔고딕 ExtraBold" pitchFamily="50" charset="-127"/>
              <a:ea typeface="나눔고딕 ExtraBold" pitchFamily="50" charset="-127"/>
              <a:cs typeface="SimSun"/>
            </a:endParaRPr>
          </a:p>
          <a:p>
            <a:pPr algn="l" eaLnBrk="1" fontAlgn="t" latinLnBrk="1" hangingPunct="1">
              <a:lnSpc>
                <a:spcPct val="80000"/>
              </a:lnSpc>
              <a:spcBef>
                <a:spcPct val="50000"/>
              </a:spcBef>
            </a:pPr>
            <a:endParaRPr sz="1400" dirty="0">
              <a:latin typeface="나눔고딕 ExtraBold" pitchFamily="50" charset="-127"/>
              <a:ea typeface="나눔고딕 ExtraBold" pitchFamily="50" charset="-127"/>
              <a:cs typeface="SimSun"/>
            </a:endParaRPr>
          </a:p>
        </p:txBody>
      </p:sp>
      <p:sp>
        <p:nvSpPr>
          <p:cNvPr id="568" name="object 598"/>
          <p:cNvSpPr/>
          <p:nvPr/>
        </p:nvSpPr>
        <p:spPr>
          <a:xfrm>
            <a:off x="1" y="642918"/>
            <a:ext cx="9143999" cy="540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6006" y="0"/>
                </a:lnTo>
              </a:path>
            </a:pathLst>
          </a:custGeom>
          <a:ln w="16738">
            <a:solidFill>
              <a:srgbClr val="A4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569" name="object 599"/>
          <p:cNvSpPr/>
          <p:nvPr/>
        </p:nvSpPr>
        <p:spPr>
          <a:xfrm>
            <a:off x="1" y="714356"/>
            <a:ext cx="9143999" cy="55166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6006" y="0"/>
                </a:lnTo>
              </a:path>
            </a:pathLst>
          </a:custGeom>
          <a:ln w="41186">
            <a:solidFill>
              <a:srgbClr val="A4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525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</p:spTree>
    <p:extLst>
      <p:ext uri="{BB962C8B-B14F-4D97-AF65-F5344CB8AC3E}">
        <p14:creationId xmlns:p14="http://schemas.microsoft.com/office/powerpoint/2010/main" val="16709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185" y="640310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185" y="660331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579" name="object 4"/>
          <p:cNvSpPr/>
          <p:nvPr/>
        </p:nvSpPr>
        <p:spPr>
          <a:xfrm>
            <a:off x="8548896" y="782063"/>
            <a:ext cx="595136" cy="6031313"/>
          </a:xfrm>
          <a:custGeom>
            <a:avLst/>
            <a:gdLst/>
            <a:ahLst/>
            <a:cxnLst/>
            <a:rect l="l" t="t" r="r" b="b"/>
            <a:pathLst>
              <a:path w="612140" h="10206355">
                <a:moveTo>
                  <a:pt x="0" y="10205808"/>
                </a:moveTo>
                <a:lnTo>
                  <a:pt x="611809" y="10205808"/>
                </a:lnTo>
                <a:lnTo>
                  <a:pt x="611809" y="0"/>
                </a:lnTo>
                <a:lnTo>
                  <a:pt x="0" y="0"/>
                </a:lnTo>
                <a:lnTo>
                  <a:pt x="0" y="10205808"/>
                </a:lnTo>
                <a:close/>
              </a:path>
            </a:pathLst>
          </a:custGeom>
          <a:solidFill>
            <a:srgbClr val="F2D9B0"/>
          </a:solidFill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583" name="object 588"/>
          <p:cNvSpPr txBox="1"/>
          <p:nvPr/>
        </p:nvSpPr>
        <p:spPr>
          <a:xfrm>
            <a:off x="8558782" y="781020"/>
            <a:ext cx="243656" cy="293373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347">
              <a:lnSpc>
                <a:spcPts val="1915"/>
              </a:lnSpc>
            </a:pPr>
            <a:r>
              <a:rPr lang="ko-KR" altLang="en-US" sz="1944" b="1" dirty="0" smtClean="0">
                <a:solidFill>
                  <a:srgbClr val="FB9037"/>
                </a:solidFill>
                <a:latin typeface="PMingLiU"/>
                <a:cs typeface="PMingLiU"/>
              </a:rPr>
              <a:t>회 사   개  요</a:t>
            </a:r>
            <a:endParaRPr lang="en-US" altLang="ko-KR" sz="1944" b="1" dirty="0">
              <a:solidFill>
                <a:srgbClr val="FB9037"/>
              </a:solidFill>
              <a:latin typeface="PMingLiU"/>
              <a:cs typeface="PMingLiU"/>
            </a:endParaRPr>
          </a:p>
        </p:txBody>
      </p:sp>
      <p:sp>
        <p:nvSpPr>
          <p:cNvPr id="14" name="AutoShape 76"/>
          <p:cNvSpPr>
            <a:spLocks noChangeArrowheads="1"/>
          </p:cNvSpPr>
          <p:nvPr/>
        </p:nvSpPr>
        <p:spPr bwMode="auto">
          <a:xfrm>
            <a:off x="3214678" y="1110762"/>
            <a:ext cx="1893806" cy="559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법        인        명</a:t>
            </a:r>
            <a:endParaRPr lang="ko-KR" altLang="en-US" sz="1600" b="1" dirty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5" name="AutoShape 76"/>
          <p:cNvSpPr>
            <a:spLocks noChangeArrowheads="1"/>
          </p:cNvSpPr>
          <p:nvPr/>
        </p:nvSpPr>
        <p:spPr bwMode="auto">
          <a:xfrm>
            <a:off x="5254962" y="1110762"/>
            <a:ext cx="3096344" cy="5545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algn="l"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600" b="1" dirty="0" err="1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우창이엔씨</a:t>
            </a: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주식회사</a:t>
            </a:r>
            <a:endParaRPr lang="en-US" altLang="ko-KR" sz="1600" b="1" dirty="0" smtClean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l"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600" b="1" dirty="0" err="1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우창산업건설</a:t>
            </a: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주식회사</a:t>
            </a:r>
            <a:endParaRPr lang="ko-KR" altLang="en-US" sz="1600" b="1" dirty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6" name="AutoShape 76"/>
          <p:cNvSpPr>
            <a:spLocks noChangeArrowheads="1"/>
          </p:cNvSpPr>
          <p:nvPr/>
        </p:nvSpPr>
        <p:spPr bwMode="auto">
          <a:xfrm>
            <a:off x="3214678" y="1797654"/>
            <a:ext cx="1893806" cy="5521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면                    허</a:t>
            </a:r>
            <a:endParaRPr lang="ko-KR" altLang="en-US" sz="1600" b="1" dirty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7" name="AutoShape 76"/>
          <p:cNvSpPr>
            <a:spLocks noChangeArrowheads="1"/>
          </p:cNvSpPr>
          <p:nvPr/>
        </p:nvSpPr>
        <p:spPr bwMode="auto">
          <a:xfrm>
            <a:off x="5252622" y="1797654"/>
            <a:ext cx="3096344" cy="8549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algn="l"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600" b="1" dirty="0" err="1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건축공사업</a:t>
            </a: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부동산개발업</a:t>
            </a:r>
            <a:endParaRPr lang="en-US" altLang="ko-KR" sz="1600" b="1" dirty="0" smtClean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l"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강구조물공사업</a:t>
            </a:r>
            <a:endParaRPr lang="en-US" altLang="ko-KR" sz="1600" b="1" dirty="0" smtClean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l"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소방시설공사업</a:t>
            </a:r>
            <a:endParaRPr lang="en-US" altLang="ko-KR" sz="1600" b="1" dirty="0" smtClean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3226755" y="2733798"/>
            <a:ext cx="1893806" cy="5543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자                    산 </a:t>
            </a:r>
            <a:endParaRPr lang="ko-KR" altLang="en-US" sz="1600" b="1" dirty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auto">
          <a:xfrm>
            <a:off x="5252500" y="2733798"/>
            <a:ext cx="3096344" cy="5530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algn="l"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4.7</a:t>
            </a:r>
            <a:r>
              <a:rPr lang="ko-KR" altLang="en-US" sz="16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억</a:t>
            </a:r>
            <a:endParaRPr lang="en-US" altLang="ko-KR" sz="1600" b="1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l"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158</a:t>
            </a:r>
            <a:r>
              <a:rPr lang="ko-KR" altLang="en-US" sz="16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억</a:t>
            </a:r>
            <a:endParaRPr lang="ko-KR" altLang="en-US" sz="1600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0" name="AutoShape 76"/>
          <p:cNvSpPr>
            <a:spLocks noChangeArrowheads="1"/>
          </p:cNvSpPr>
          <p:nvPr/>
        </p:nvSpPr>
        <p:spPr bwMode="auto">
          <a:xfrm>
            <a:off x="3228445" y="3415219"/>
            <a:ext cx="1893806" cy="5554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신    용    등    급</a:t>
            </a:r>
            <a:endParaRPr lang="ko-KR" altLang="en-US" sz="1600" b="1" dirty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1" name="AutoShape 76"/>
          <p:cNvSpPr>
            <a:spLocks noChangeArrowheads="1"/>
          </p:cNvSpPr>
          <p:nvPr/>
        </p:nvSpPr>
        <p:spPr bwMode="auto">
          <a:xfrm>
            <a:off x="5252500" y="3415219"/>
            <a:ext cx="3096344" cy="5554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algn="l"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-</a:t>
            </a:r>
          </a:p>
          <a:p>
            <a:pPr algn="l"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A</a:t>
            </a:r>
            <a:endParaRPr lang="ko-KR" altLang="en-US" sz="1600" b="1" dirty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2" name="AutoShape 76"/>
          <p:cNvSpPr>
            <a:spLocks noChangeArrowheads="1"/>
          </p:cNvSpPr>
          <p:nvPr/>
        </p:nvSpPr>
        <p:spPr bwMode="auto">
          <a:xfrm>
            <a:off x="3214678" y="4102999"/>
            <a:ext cx="1893806" cy="5554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시공능력 </a:t>
            </a:r>
            <a:r>
              <a:rPr lang="ko-KR" altLang="en-US" sz="1600" b="1" dirty="0" err="1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평가액</a:t>
            </a:r>
            <a:endParaRPr lang="ko-KR" altLang="en-US" sz="1600" b="1" dirty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5252500" y="4102999"/>
            <a:ext cx="3096344" cy="549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algn="l" defTabSz="1081088">
              <a:defRPr/>
            </a:pP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73</a:t>
            </a: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억</a:t>
            </a: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(2021</a:t>
            </a: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년</a:t>
            </a: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pPr algn="l" defTabSz="1081088">
              <a:defRPr/>
            </a:pP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145</a:t>
            </a: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억</a:t>
            </a:r>
            <a:r>
              <a:rPr lang="en-US" altLang="ko-KR" sz="1600" b="1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(2021</a:t>
            </a:r>
            <a:r>
              <a:rPr lang="ko-KR" altLang="en-US" sz="1600" b="1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년</a:t>
            </a: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  <a:endParaRPr lang="en-US" altLang="ko-KR" sz="1600" b="1" dirty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4" name="AutoShape 76"/>
          <p:cNvSpPr>
            <a:spLocks noChangeArrowheads="1"/>
          </p:cNvSpPr>
          <p:nvPr/>
        </p:nvSpPr>
        <p:spPr bwMode="auto">
          <a:xfrm>
            <a:off x="3228445" y="4785317"/>
            <a:ext cx="1893806" cy="5592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600" b="1" dirty="0" err="1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전국순위</a:t>
            </a: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/</a:t>
            </a:r>
            <a:r>
              <a:rPr lang="ko-KR" altLang="en-US" sz="1600" b="1" dirty="0" err="1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업종수</a:t>
            </a:r>
            <a:endParaRPr lang="ko-KR" altLang="en-US" sz="1600" b="1" dirty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5" name="AutoShape 76"/>
          <p:cNvSpPr>
            <a:spLocks noChangeArrowheads="1"/>
          </p:cNvSpPr>
          <p:nvPr/>
        </p:nvSpPr>
        <p:spPr bwMode="auto">
          <a:xfrm>
            <a:off x="5252500" y="4780237"/>
            <a:ext cx="3096344" cy="5623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algn="l" defTabSz="1081088">
              <a:spcBef>
                <a:spcPct val="0"/>
              </a:spcBef>
              <a:buFont typeface="Wingdings" pitchFamily="2" charset="2"/>
              <a:buNone/>
              <a:defRPr/>
            </a:pPr>
            <a:endParaRPr lang="en-US" altLang="ko-KR" sz="1600" b="1" dirty="0" smtClean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l"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100/688(</a:t>
            </a: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상위 </a:t>
            </a: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14.5%)</a:t>
            </a:r>
          </a:p>
        </p:txBody>
      </p:sp>
      <p:sp>
        <p:nvSpPr>
          <p:cNvPr id="26" name="AutoShape 76"/>
          <p:cNvSpPr>
            <a:spLocks noChangeArrowheads="1"/>
          </p:cNvSpPr>
          <p:nvPr/>
        </p:nvSpPr>
        <p:spPr bwMode="auto">
          <a:xfrm>
            <a:off x="3214678" y="5471574"/>
            <a:ext cx="1893806" cy="5554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defTabSz="1081088">
              <a:defRPr/>
            </a:pP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매        출        액</a:t>
            </a:r>
            <a:endParaRPr lang="ko-KR" altLang="en-US" sz="1600" b="1" dirty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7" name="AutoShape 76"/>
          <p:cNvSpPr>
            <a:spLocks noChangeArrowheads="1"/>
          </p:cNvSpPr>
          <p:nvPr/>
        </p:nvSpPr>
        <p:spPr bwMode="auto">
          <a:xfrm>
            <a:off x="5252500" y="5470620"/>
            <a:ext cx="3096344" cy="55643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algn="l"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2019</a:t>
            </a: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년</a:t>
            </a: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(154</a:t>
            </a: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억</a:t>
            </a: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), 2020</a:t>
            </a: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년</a:t>
            </a: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(209</a:t>
            </a: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억</a:t>
            </a:r>
            <a:r>
              <a:rPr lang="en-US" altLang="ko-KR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</p:txBody>
      </p:sp>
      <p:sp>
        <p:nvSpPr>
          <p:cNvPr id="28" name="AutoShape 76"/>
          <p:cNvSpPr>
            <a:spLocks noChangeArrowheads="1"/>
          </p:cNvSpPr>
          <p:nvPr/>
        </p:nvSpPr>
        <p:spPr bwMode="auto">
          <a:xfrm>
            <a:off x="3214678" y="6154097"/>
            <a:ext cx="1893806" cy="548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6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소        재        지</a:t>
            </a:r>
            <a:endParaRPr lang="ko-KR" altLang="en-US" sz="1600" b="1" dirty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9" name="AutoShape 76"/>
          <p:cNvSpPr>
            <a:spLocks noChangeArrowheads="1"/>
          </p:cNvSpPr>
          <p:nvPr/>
        </p:nvSpPr>
        <p:spPr bwMode="auto">
          <a:xfrm>
            <a:off x="5252500" y="6154097"/>
            <a:ext cx="3096344" cy="548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0" tIns="45710" rIns="91420" bIns="45710" anchor="ctr"/>
          <a:lstStyle/>
          <a:p>
            <a:pPr algn="l"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ko-KR" altLang="en-US" sz="12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경기도 안산시 단원구 </a:t>
            </a:r>
            <a:r>
              <a:rPr lang="ko-KR" altLang="en-US" sz="1200" b="1" dirty="0" err="1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광덕대로</a:t>
            </a:r>
            <a:r>
              <a:rPr lang="ko-KR" altLang="en-US" sz="12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187</a:t>
            </a:r>
          </a:p>
          <a:p>
            <a:pPr algn="l" defTabSz="1081088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ko-KR" sz="12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200" b="1" dirty="0" err="1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고잔동</a:t>
            </a:r>
            <a:r>
              <a:rPr lang="en-US" altLang="ko-KR" sz="12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  <a:r>
              <a:rPr lang="ko-KR" altLang="en-US" sz="12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200" b="1" dirty="0" err="1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장은타워</a:t>
            </a:r>
            <a:r>
              <a:rPr lang="ko-KR" altLang="en-US" sz="12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2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504,505</a:t>
            </a:r>
            <a:r>
              <a:rPr lang="ko-KR" altLang="en-US" sz="12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호</a:t>
            </a:r>
            <a:r>
              <a:rPr lang="en-US" altLang="ko-KR" sz="1200" b="1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  <a:endParaRPr lang="ko-KR" altLang="en-US" sz="1200" b="1" dirty="0">
              <a:solidFill>
                <a:srgbClr val="0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214578" cy="260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1" y="5027580"/>
            <a:ext cx="164894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185" y="640310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185" y="660331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 dirty="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579" name="object 4"/>
          <p:cNvSpPr/>
          <p:nvPr/>
        </p:nvSpPr>
        <p:spPr>
          <a:xfrm>
            <a:off x="8548896" y="782063"/>
            <a:ext cx="595136" cy="6031313"/>
          </a:xfrm>
          <a:custGeom>
            <a:avLst/>
            <a:gdLst/>
            <a:ahLst/>
            <a:cxnLst/>
            <a:rect l="l" t="t" r="r" b="b"/>
            <a:pathLst>
              <a:path w="612140" h="10206355">
                <a:moveTo>
                  <a:pt x="0" y="10205808"/>
                </a:moveTo>
                <a:lnTo>
                  <a:pt x="611809" y="10205808"/>
                </a:lnTo>
                <a:lnTo>
                  <a:pt x="611809" y="0"/>
                </a:lnTo>
                <a:lnTo>
                  <a:pt x="0" y="0"/>
                </a:lnTo>
                <a:lnTo>
                  <a:pt x="0" y="10205808"/>
                </a:lnTo>
                <a:close/>
              </a:path>
            </a:pathLst>
          </a:custGeom>
          <a:solidFill>
            <a:srgbClr val="F2D9B0"/>
          </a:solidFill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583" name="object 588"/>
          <p:cNvSpPr txBox="1"/>
          <p:nvPr/>
        </p:nvSpPr>
        <p:spPr>
          <a:xfrm>
            <a:off x="8558809" y="781020"/>
            <a:ext cx="243656" cy="293373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347">
              <a:lnSpc>
                <a:spcPts val="1915"/>
              </a:lnSpc>
            </a:pPr>
            <a:r>
              <a:rPr lang="ko-KR" altLang="en-US" sz="1944" b="1" dirty="0" smtClean="0">
                <a:solidFill>
                  <a:srgbClr val="FB9037"/>
                </a:solidFill>
                <a:latin typeface="PMingLiU"/>
                <a:cs typeface="PMingLiU"/>
              </a:rPr>
              <a:t>대표이사  인사말</a:t>
            </a:r>
            <a:endParaRPr lang="en-US" altLang="ko-KR" sz="1944" b="1" dirty="0">
              <a:solidFill>
                <a:srgbClr val="FB9037"/>
              </a:solidFill>
              <a:latin typeface="PMingLiU"/>
              <a:cs typeface="PMingLiU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43608" y="2772366"/>
            <a:ext cx="7056784" cy="208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1" latin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ko-KR" altLang="en-US" sz="1000" b="1" spc="200" dirty="0" smtClean="0">
                <a:solidFill>
                  <a:srgbClr val="002060"/>
                </a:solidFill>
                <a:latin typeface="굴림"/>
                <a:ea typeface="굴림"/>
              </a:rPr>
              <a:t>◆</a:t>
            </a:r>
            <a:r>
              <a:rPr lang="ko-KR" altLang="en-US" sz="1300" b="1" spc="200" dirty="0" smtClean="0">
                <a:solidFill>
                  <a:srgbClr val="002060"/>
                </a:solidFill>
                <a:latin typeface="굴림"/>
                <a:ea typeface="굴림"/>
              </a:rPr>
              <a:t> </a:t>
            </a:r>
            <a:r>
              <a:rPr lang="ko-KR" altLang="ko-KR" sz="1400" b="1" spc="200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끊임없이 </a:t>
            </a:r>
            <a:r>
              <a:rPr lang="ko-KR" altLang="ko-KR" sz="1400" b="1" spc="200" dirty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변화하는 </a:t>
            </a:r>
            <a:r>
              <a:rPr lang="ko-KR" altLang="ko-KR" sz="1400" b="1" spc="200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첨단산업분야</a:t>
            </a:r>
            <a:r>
              <a:rPr lang="ko-KR" altLang="en-US" sz="1400" b="1" spc="200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ko-KR" sz="1400" b="1" spc="200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정밀화학 </a:t>
            </a:r>
            <a:r>
              <a:rPr lang="ko-KR" altLang="ko-KR" sz="1400" b="1" spc="200" dirty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플랜트</a:t>
            </a:r>
            <a:r>
              <a:rPr lang="en-US" altLang="ko-KR" sz="1400" b="1" spc="200" dirty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ko-KR" sz="1400" b="1" spc="200" dirty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정밀유리</a:t>
            </a:r>
            <a:r>
              <a:rPr lang="en-US" altLang="ko-KR" sz="1400" b="1" spc="200" dirty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/</a:t>
            </a:r>
            <a:r>
              <a:rPr lang="ko-KR" altLang="ko-KR" sz="1400" b="1" spc="200" dirty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정밀전자</a:t>
            </a:r>
          </a:p>
          <a:p>
            <a:pPr algn="l" eaLnBrk="1" latin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ko-KR" altLang="en-US" sz="1000" b="1" spc="200" dirty="0">
                <a:solidFill>
                  <a:srgbClr val="002060"/>
                </a:solidFill>
                <a:latin typeface="굴림"/>
                <a:ea typeface="굴림"/>
              </a:rPr>
              <a:t>◆</a:t>
            </a:r>
            <a:r>
              <a:rPr lang="ko-KR" altLang="en-US" sz="1400" b="1" spc="200" dirty="0">
                <a:solidFill>
                  <a:srgbClr val="002060"/>
                </a:solidFill>
                <a:latin typeface="굴림"/>
                <a:ea typeface="굴림"/>
              </a:rPr>
              <a:t> </a:t>
            </a:r>
            <a:r>
              <a:rPr lang="ko-KR" altLang="ko-KR" sz="1400" b="1" spc="200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바이오 </a:t>
            </a:r>
            <a:r>
              <a:rPr lang="ko-KR" altLang="ko-KR" sz="1400" b="1" spc="200" dirty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및 </a:t>
            </a:r>
            <a:r>
              <a:rPr lang="ko-KR" altLang="ko-KR" sz="1400" b="1" spc="200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제약</a:t>
            </a:r>
            <a:r>
              <a:rPr lang="ko-KR" altLang="en-US" sz="1400" b="1" spc="200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산업</a:t>
            </a:r>
            <a:endParaRPr lang="ko-KR" altLang="ko-KR" sz="1400" b="1" spc="200" dirty="0">
              <a:solidFill>
                <a:srgbClr val="00206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l" eaLnBrk="1" latin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ko-KR" altLang="en-US" sz="1000" b="1" spc="200" dirty="0">
                <a:solidFill>
                  <a:srgbClr val="002060"/>
                </a:solidFill>
                <a:latin typeface="굴림"/>
                <a:ea typeface="굴림"/>
              </a:rPr>
              <a:t>◆</a:t>
            </a:r>
            <a:r>
              <a:rPr lang="ko-KR" altLang="en-US" sz="1400" b="1" spc="200" dirty="0">
                <a:solidFill>
                  <a:srgbClr val="002060"/>
                </a:solidFill>
                <a:latin typeface="굴림"/>
                <a:ea typeface="굴림"/>
              </a:rPr>
              <a:t> </a:t>
            </a:r>
            <a:r>
              <a:rPr lang="ko-KR" altLang="en-US" sz="1400" b="1" spc="200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식품산업플랜트</a:t>
            </a:r>
            <a:endParaRPr lang="en-US" altLang="ko-KR" sz="1400" b="1" spc="200" dirty="0">
              <a:solidFill>
                <a:srgbClr val="00206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l" eaLnBrk="1" latin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ko-KR" altLang="en-US" sz="1000" b="1" spc="200" dirty="0">
                <a:solidFill>
                  <a:srgbClr val="002060"/>
                </a:solidFill>
                <a:latin typeface="굴림"/>
                <a:ea typeface="굴림"/>
              </a:rPr>
              <a:t>◆</a:t>
            </a:r>
            <a:r>
              <a:rPr lang="ko-KR" altLang="en-US" sz="1400" b="1" spc="200" dirty="0">
                <a:solidFill>
                  <a:srgbClr val="002060"/>
                </a:solidFill>
                <a:latin typeface="굴림"/>
                <a:ea typeface="굴림"/>
              </a:rPr>
              <a:t> </a:t>
            </a:r>
            <a:r>
              <a:rPr lang="ko-KR" altLang="en-US" sz="1400" b="1" spc="200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자동차관련 부품공장</a:t>
            </a:r>
            <a:endParaRPr lang="en-US" altLang="ko-KR" sz="1400" b="1" spc="200" dirty="0" smtClean="0">
              <a:solidFill>
                <a:srgbClr val="00206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l" eaLnBrk="1" latin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ko-KR" altLang="en-US" sz="1000" b="1" spc="200" dirty="0" smtClean="0">
                <a:solidFill>
                  <a:srgbClr val="002060"/>
                </a:solidFill>
                <a:latin typeface="굴림"/>
                <a:ea typeface="굴림"/>
              </a:rPr>
              <a:t>◆</a:t>
            </a:r>
            <a:r>
              <a:rPr lang="ko-KR" altLang="en-US" sz="1400" b="1" spc="200" dirty="0" smtClean="0">
                <a:solidFill>
                  <a:srgbClr val="002060"/>
                </a:solidFill>
                <a:latin typeface="굴림"/>
                <a:ea typeface="굴림"/>
              </a:rPr>
              <a:t> </a:t>
            </a:r>
            <a:r>
              <a:rPr lang="ko-KR" altLang="ko-KR" sz="1400" b="1" spc="200" dirty="0" smtClean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삶의 </a:t>
            </a:r>
            <a:r>
              <a:rPr lang="ko-KR" altLang="ko-KR" sz="1400" b="1" spc="200" dirty="0">
                <a:solidFill>
                  <a:srgbClr val="002060"/>
                </a:solidFill>
                <a:latin typeface="나눔고딕 ExtraBold" pitchFamily="50" charset="-127"/>
                <a:ea typeface="나눔고딕 ExtraBold" pitchFamily="50" charset="-127"/>
              </a:rPr>
              <a:t>질을 향상 시키는 주거 및 상업시설물 건설과 기존시설 합리화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157979" y="841590"/>
            <a:ext cx="533864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latin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ko-KR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   우창은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건설에 관한 사업시설 타당성 조사에서부터 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설계</a:t>
            </a:r>
            <a:r>
              <a:rPr lang="ko-KR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용역</a:t>
            </a: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시공</a:t>
            </a: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구매대행까지</a:t>
            </a: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 Turnkey 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base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로 건설을 수행하는 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종합건설회사</a:t>
            </a: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입니다</a:t>
            </a: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.                                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여러분의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신뢰와 </a:t>
            </a:r>
            <a:r>
              <a:rPr lang="ko-KR" altLang="ko-KR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성원속에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탄생한 </a:t>
            </a:r>
            <a:r>
              <a:rPr lang="ko-KR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우창은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고객으로부터 신뢰받는 기업이 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되겠습니다</a:t>
            </a: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.</a:t>
            </a:r>
            <a:endParaRPr lang="ko-KR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굴림체" pitchFamily="49" charset="-127"/>
              <a:ea typeface="굴림체" pitchFamily="49" charset="-127"/>
            </a:endParaRPr>
          </a:p>
          <a:p>
            <a:pPr algn="l" eaLnBrk="1" latin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 </a:t>
            </a: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  </a:t>
            </a:r>
            <a:r>
              <a:rPr lang="ko-KR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우창을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구성하는 엔지니어들은 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첨단산업</a:t>
            </a:r>
            <a:r>
              <a:rPr lang="ko-KR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의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고도로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축적된 기술력과 경험으로 </a:t>
            </a:r>
            <a:r>
              <a:rPr lang="ko-KR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우창이</a:t>
            </a: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참여하는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사업분야는 아래와 같습니다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sz="1100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47378" y="4941168"/>
            <a:ext cx="78492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latin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   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또한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건설업계에서도 가장 빠르게 변화하는 플랜트시장의 동향을 즉시 받아들여 지속적인 연구개발과 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인재육성을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하며 핵심사업을 집중하고 전략적인 경영활동과 투명경영을 통해 창출된 이익을 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모든</a:t>
            </a: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동반협력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성원들과 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함</a:t>
            </a:r>
            <a:r>
              <a:rPr lang="ko-KR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께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사회에 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공헌하도록 하겠습니다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.</a:t>
            </a:r>
            <a:endParaRPr lang="ko-KR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굴림체" pitchFamily="49" charset="-127"/>
              <a:ea typeface="굴림체" pitchFamily="49" charset="-127"/>
            </a:endParaRPr>
          </a:p>
          <a:p>
            <a:pPr algn="l" eaLnBrk="1" latin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 </a:t>
            </a: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  </a:t>
            </a:r>
            <a:r>
              <a:rPr lang="ko-KR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우창은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고객의 만족과 구성원의 보람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파트너의 성장을 위해 모든 조건을 갖추었습니다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모든 임직원은 </a:t>
            </a: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최선의 </a:t>
            </a:r>
            <a:endParaRPr lang="en-US" altLang="ko-K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굴림체" pitchFamily="49" charset="-127"/>
              <a:ea typeface="굴림체" pitchFamily="49" charset="-127"/>
            </a:endParaRPr>
          </a:p>
          <a:p>
            <a:pPr algn="l" eaLnBrk="1" latin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ko-K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노력을 </a:t>
            </a:r>
            <a:r>
              <a:rPr lang="ko-K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다해 여러분과의 약속과 성원에 보답하고자 합니다</a:t>
            </a:r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algn="l" eaLnBrk="1" latin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ko-KR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굴림체" pitchFamily="49" charset="-127"/>
              <a:ea typeface="굴림체" pitchFamily="49" charset="-127"/>
            </a:endParaRPr>
          </a:p>
          <a:p>
            <a:pPr algn="l" eaLnBrk="1" latin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굴림체" pitchFamily="49" charset="-127"/>
                <a:ea typeface="굴림체" pitchFamily="49" charset="-127"/>
              </a:rPr>
              <a:t> </a:t>
            </a:r>
            <a:r>
              <a:rPr lang="en-US" altLang="ko-KR" sz="1200" dirty="0" smtClean="0">
                <a:solidFill>
                  <a:schemeClr val="bg2">
                    <a:lumMod val="10000"/>
                  </a:schemeClr>
                </a:solidFill>
                <a:latin typeface="굴림체" pitchFamily="49" charset="-127"/>
                <a:ea typeface="굴림체" pitchFamily="49" charset="-127"/>
              </a:rPr>
              <a:t>                                                                                 </a:t>
            </a:r>
            <a:r>
              <a:rPr lang="ko-KR" altLang="ko-KR" sz="1300" b="1" dirty="0">
                <a:solidFill>
                  <a:schemeClr val="bg2">
                    <a:lumMod val="10000"/>
                  </a:schemeClr>
                </a:solidFill>
                <a:latin typeface="굴림체" pitchFamily="49" charset="-127"/>
                <a:ea typeface="굴림체" pitchFamily="49" charset="-127"/>
              </a:rPr>
              <a:t>대표이사 </a:t>
            </a:r>
            <a:r>
              <a:rPr lang="ko-KR" altLang="en-US" sz="1300" b="1" dirty="0" smtClean="0">
                <a:solidFill>
                  <a:schemeClr val="bg2">
                    <a:lumMod val="10000"/>
                  </a:schemeClr>
                </a:solidFill>
                <a:latin typeface="굴림체" pitchFamily="49" charset="-127"/>
                <a:ea typeface="굴림체" pitchFamily="49" charset="-127"/>
              </a:rPr>
              <a:t>유 병 길</a:t>
            </a:r>
            <a:endParaRPr lang="ko-KR" altLang="en-US" sz="1300" b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6833"/>
            <a:ext cx="2720323" cy="15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185" y="640310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185" y="660331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579" name="object 4"/>
          <p:cNvSpPr/>
          <p:nvPr/>
        </p:nvSpPr>
        <p:spPr>
          <a:xfrm>
            <a:off x="8548896" y="782063"/>
            <a:ext cx="595136" cy="6031313"/>
          </a:xfrm>
          <a:custGeom>
            <a:avLst/>
            <a:gdLst/>
            <a:ahLst/>
            <a:cxnLst/>
            <a:rect l="l" t="t" r="r" b="b"/>
            <a:pathLst>
              <a:path w="612140" h="10206355">
                <a:moveTo>
                  <a:pt x="0" y="10205808"/>
                </a:moveTo>
                <a:lnTo>
                  <a:pt x="611809" y="10205808"/>
                </a:lnTo>
                <a:lnTo>
                  <a:pt x="611809" y="0"/>
                </a:lnTo>
                <a:lnTo>
                  <a:pt x="0" y="0"/>
                </a:lnTo>
                <a:lnTo>
                  <a:pt x="0" y="10205808"/>
                </a:lnTo>
                <a:close/>
              </a:path>
            </a:pathLst>
          </a:custGeom>
          <a:solidFill>
            <a:srgbClr val="F2D9B0"/>
          </a:solidFill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583" name="object 588"/>
          <p:cNvSpPr txBox="1"/>
          <p:nvPr/>
        </p:nvSpPr>
        <p:spPr>
          <a:xfrm>
            <a:off x="8558809" y="781020"/>
            <a:ext cx="243656" cy="293373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347">
              <a:lnSpc>
                <a:spcPts val="1915"/>
              </a:lnSpc>
            </a:pPr>
            <a:r>
              <a:rPr lang="ko-KR" altLang="en-US" sz="1944" b="1" dirty="0" smtClean="0">
                <a:solidFill>
                  <a:srgbClr val="FB9037"/>
                </a:solidFill>
                <a:latin typeface="PMingLiU"/>
                <a:cs typeface="PMingLiU"/>
              </a:rPr>
              <a:t>면     허</a:t>
            </a:r>
            <a:endParaRPr lang="en-US" altLang="ko-KR" sz="1944" b="1" dirty="0">
              <a:solidFill>
                <a:srgbClr val="FB9037"/>
              </a:solidFill>
              <a:latin typeface="PMingLiU"/>
              <a:cs typeface="PMingLiU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2273" r="3841" b="1569"/>
          <a:stretch/>
        </p:blipFill>
        <p:spPr>
          <a:xfrm>
            <a:off x="4490155" y="747930"/>
            <a:ext cx="3960439" cy="58241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9" y="1052772"/>
            <a:ext cx="3793840" cy="536304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3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185" y="640310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185" y="660331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579" name="object 4"/>
          <p:cNvSpPr/>
          <p:nvPr/>
        </p:nvSpPr>
        <p:spPr>
          <a:xfrm>
            <a:off x="8548896" y="782063"/>
            <a:ext cx="595136" cy="6031313"/>
          </a:xfrm>
          <a:custGeom>
            <a:avLst/>
            <a:gdLst/>
            <a:ahLst/>
            <a:cxnLst/>
            <a:rect l="l" t="t" r="r" b="b"/>
            <a:pathLst>
              <a:path w="612140" h="10206355">
                <a:moveTo>
                  <a:pt x="0" y="10205808"/>
                </a:moveTo>
                <a:lnTo>
                  <a:pt x="611809" y="10205808"/>
                </a:lnTo>
                <a:lnTo>
                  <a:pt x="611809" y="0"/>
                </a:lnTo>
                <a:lnTo>
                  <a:pt x="0" y="0"/>
                </a:lnTo>
                <a:lnTo>
                  <a:pt x="0" y="10205808"/>
                </a:lnTo>
                <a:close/>
              </a:path>
            </a:pathLst>
          </a:custGeom>
          <a:solidFill>
            <a:srgbClr val="F2D9B0"/>
          </a:solidFill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583" name="object 588"/>
          <p:cNvSpPr txBox="1"/>
          <p:nvPr/>
        </p:nvSpPr>
        <p:spPr>
          <a:xfrm>
            <a:off x="8558809" y="781020"/>
            <a:ext cx="243656" cy="293373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347">
              <a:lnSpc>
                <a:spcPts val="1915"/>
              </a:lnSpc>
            </a:pPr>
            <a:r>
              <a:rPr lang="ko-KR" altLang="en-US" sz="1944" b="1" dirty="0" smtClean="0">
                <a:solidFill>
                  <a:srgbClr val="FB9037"/>
                </a:solidFill>
                <a:latin typeface="PMingLiU"/>
                <a:cs typeface="PMingLiU"/>
              </a:rPr>
              <a:t>면     허</a:t>
            </a:r>
            <a:endParaRPr lang="en-US" altLang="ko-KR" sz="1944" b="1" dirty="0">
              <a:solidFill>
                <a:srgbClr val="FB9037"/>
              </a:solidFill>
              <a:latin typeface="PMingLiU"/>
              <a:cs typeface="PMingLiU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7109" y="1052736"/>
            <a:ext cx="7884891" cy="5509193"/>
            <a:chOff x="337109" y="1052736"/>
            <a:chExt cx="7884891" cy="550919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5" t="8764" r="9771" b="9626"/>
            <a:stretch/>
          </p:blipFill>
          <p:spPr>
            <a:xfrm>
              <a:off x="337109" y="1052736"/>
              <a:ext cx="3935137" cy="5509193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6" t="9154" r="11964" b="11232"/>
            <a:stretch/>
          </p:blipFill>
          <p:spPr>
            <a:xfrm>
              <a:off x="4441766" y="1052736"/>
              <a:ext cx="3780234" cy="5490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90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185" y="640310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185" y="660331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579" name="object 4"/>
          <p:cNvSpPr/>
          <p:nvPr/>
        </p:nvSpPr>
        <p:spPr>
          <a:xfrm>
            <a:off x="8548896" y="782063"/>
            <a:ext cx="595136" cy="6031313"/>
          </a:xfrm>
          <a:custGeom>
            <a:avLst/>
            <a:gdLst/>
            <a:ahLst/>
            <a:cxnLst/>
            <a:rect l="l" t="t" r="r" b="b"/>
            <a:pathLst>
              <a:path w="612140" h="10206355">
                <a:moveTo>
                  <a:pt x="0" y="10205808"/>
                </a:moveTo>
                <a:lnTo>
                  <a:pt x="611809" y="10205808"/>
                </a:lnTo>
                <a:lnTo>
                  <a:pt x="611809" y="0"/>
                </a:lnTo>
                <a:lnTo>
                  <a:pt x="0" y="0"/>
                </a:lnTo>
                <a:lnTo>
                  <a:pt x="0" y="10205808"/>
                </a:lnTo>
                <a:close/>
              </a:path>
            </a:pathLst>
          </a:custGeom>
          <a:solidFill>
            <a:srgbClr val="F2D9B0"/>
          </a:solidFill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583" name="object 588"/>
          <p:cNvSpPr txBox="1"/>
          <p:nvPr/>
        </p:nvSpPr>
        <p:spPr>
          <a:xfrm>
            <a:off x="8558809" y="781020"/>
            <a:ext cx="243656" cy="293373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347">
              <a:lnSpc>
                <a:spcPts val="1915"/>
              </a:lnSpc>
            </a:pPr>
            <a:r>
              <a:rPr lang="ko-KR" altLang="en-US" sz="1944" b="1" dirty="0" smtClean="0">
                <a:solidFill>
                  <a:srgbClr val="FB9037"/>
                </a:solidFill>
                <a:latin typeface="PMingLiU"/>
                <a:cs typeface="PMingLiU"/>
              </a:rPr>
              <a:t>면     허</a:t>
            </a:r>
            <a:endParaRPr lang="en-US" altLang="ko-KR" sz="1944" b="1" dirty="0">
              <a:solidFill>
                <a:srgbClr val="FB9037"/>
              </a:solidFill>
              <a:latin typeface="PMingLiU"/>
              <a:cs typeface="PMingLiU"/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t="2199"/>
          <a:stretch/>
        </p:blipFill>
        <p:spPr bwMode="auto">
          <a:xfrm>
            <a:off x="4354896" y="835095"/>
            <a:ext cx="4094373" cy="570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952548" cy="55024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8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/>
          <p:nvPr/>
        </p:nvSpPr>
        <p:spPr>
          <a:xfrm>
            <a:off x="185" y="640310"/>
            <a:ext cx="9143815" cy="64697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16738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9" name="object 8"/>
          <p:cNvSpPr/>
          <p:nvPr/>
        </p:nvSpPr>
        <p:spPr>
          <a:xfrm flipV="1">
            <a:off x="185" y="660331"/>
            <a:ext cx="9143815" cy="45719"/>
          </a:xfrm>
          <a:custGeom>
            <a:avLst/>
            <a:gdLst/>
            <a:ahLst/>
            <a:cxnLst/>
            <a:rect l="l" t="t" r="r" b="b"/>
            <a:pathLst>
              <a:path w="7776209">
                <a:moveTo>
                  <a:pt x="0" y="0"/>
                </a:moveTo>
                <a:lnTo>
                  <a:pt x="7775803" y="0"/>
                </a:lnTo>
              </a:path>
            </a:pathLst>
          </a:custGeom>
          <a:ln w="41186">
            <a:solidFill>
              <a:srgbClr val="A5AEB4"/>
            </a:solidFill>
          </a:ln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5868144" y="224700"/>
            <a:ext cx="3096344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defTabSz="914327" eaLnBrk="1" fontAlgn="auto" latin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altLang="ko-KR" sz="2000" b="1" dirty="0">
                <a:solidFill>
                  <a:schemeClr val="accent1"/>
                </a:solidFill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ompany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</a:t>
            </a:r>
            <a:r>
              <a:rPr lang="en-US" altLang="ko-KR" sz="2000" b="1" dirty="0">
                <a:solidFill>
                  <a:srgbClr val="1F497D">
                    <a:lumMod val="50000"/>
                  </a:srgbClr>
                </a:solidFill>
                <a:latin typeface="나눔고딕 ExtraBold" pitchFamily="50" charset="-127"/>
                <a:ea typeface="나눔고딕 ExtraBold" pitchFamily="50" charset="-127"/>
              </a:rPr>
              <a:t>resentation</a:t>
            </a:r>
          </a:p>
        </p:txBody>
      </p:sp>
      <p:sp>
        <p:nvSpPr>
          <p:cNvPr id="579" name="object 4"/>
          <p:cNvSpPr/>
          <p:nvPr/>
        </p:nvSpPr>
        <p:spPr>
          <a:xfrm>
            <a:off x="8548896" y="782063"/>
            <a:ext cx="595136" cy="6031313"/>
          </a:xfrm>
          <a:custGeom>
            <a:avLst/>
            <a:gdLst/>
            <a:ahLst/>
            <a:cxnLst/>
            <a:rect l="l" t="t" r="r" b="b"/>
            <a:pathLst>
              <a:path w="612140" h="10206355">
                <a:moveTo>
                  <a:pt x="0" y="10205808"/>
                </a:moveTo>
                <a:lnTo>
                  <a:pt x="611809" y="10205808"/>
                </a:lnTo>
                <a:lnTo>
                  <a:pt x="611809" y="0"/>
                </a:lnTo>
                <a:lnTo>
                  <a:pt x="0" y="0"/>
                </a:lnTo>
                <a:lnTo>
                  <a:pt x="0" y="10205808"/>
                </a:lnTo>
                <a:close/>
              </a:path>
            </a:pathLst>
          </a:custGeom>
          <a:solidFill>
            <a:srgbClr val="F2D9B0"/>
          </a:solidFill>
        </p:spPr>
        <p:txBody>
          <a:bodyPr wrap="square" lIns="0" tIns="0" rIns="0" bIns="0" rtlCol="0"/>
          <a:lstStyle/>
          <a:p>
            <a:endParaRPr sz="1750"/>
          </a:p>
        </p:txBody>
      </p:sp>
      <p:sp>
        <p:nvSpPr>
          <p:cNvPr id="583" name="object 588"/>
          <p:cNvSpPr txBox="1"/>
          <p:nvPr/>
        </p:nvSpPr>
        <p:spPr>
          <a:xfrm>
            <a:off x="8558809" y="781020"/>
            <a:ext cx="243656" cy="293373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347">
              <a:lnSpc>
                <a:spcPts val="1915"/>
              </a:lnSpc>
            </a:pPr>
            <a:r>
              <a:rPr lang="ko-KR" altLang="en-US" sz="1944" b="1" dirty="0" smtClean="0">
                <a:solidFill>
                  <a:srgbClr val="FB9037"/>
                </a:solidFill>
                <a:latin typeface="PMingLiU"/>
                <a:cs typeface="PMingLiU"/>
              </a:rPr>
              <a:t>면     허</a:t>
            </a:r>
            <a:endParaRPr lang="en-US" altLang="ko-KR" sz="1944" b="1" dirty="0">
              <a:solidFill>
                <a:srgbClr val="FB9037"/>
              </a:solidFill>
              <a:latin typeface="PMingLiU"/>
              <a:cs typeface="PMingLiU"/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017" y="834056"/>
            <a:ext cx="3888432" cy="576139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9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17624</TotalTime>
  <Words>1219</Words>
  <Application>Microsoft Office PowerPoint</Application>
  <PresentationFormat>화면 슬라이드 쇼(4:3)</PresentationFormat>
  <Paragraphs>268</Paragraphs>
  <Slides>25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25</vt:i4>
      </vt:variant>
    </vt:vector>
  </HeadingPairs>
  <TitlesOfParts>
    <vt:vector size="46" baseType="lpstr">
      <vt:lpstr>Arial Unicode MS</vt:lpstr>
      <vt:lpstr>HY울릉도L</vt:lpstr>
      <vt:lpstr>HY울릉도M</vt:lpstr>
      <vt:lpstr>HY헤드라인M</vt:lpstr>
      <vt:lpstr>PMingLiU</vt:lpstr>
      <vt:lpstr>SimSun</vt:lpstr>
      <vt:lpstr>굴림</vt:lpstr>
      <vt:lpstr>굴림체</vt:lpstr>
      <vt:lpstr>나눔고딕</vt:lpstr>
      <vt:lpstr>나눔고딕 ExtraBold</vt:lpstr>
      <vt:lpstr>돋움</vt:lpstr>
      <vt:lpstr>맑은 고딕</vt:lpstr>
      <vt:lpstr>산돌고딕 M</vt:lpstr>
      <vt:lpstr>새굴림</vt:lpstr>
      <vt:lpstr>Arial</vt:lpstr>
      <vt:lpstr>Arial Narrow</vt:lpstr>
      <vt:lpstr>Times New Roman</vt:lpstr>
      <vt:lpstr>Wingdings</vt:lpstr>
      <vt:lpstr>1_디자인 사용자 지정</vt:lpstr>
      <vt:lpstr>2_디자인 사용자 지정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NET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PDP Project          May 2000</dc:title>
  <dc:creator>지니</dc:creator>
  <cp:lastModifiedBy>user</cp:lastModifiedBy>
  <cp:revision>1166</cp:revision>
  <cp:lastPrinted>2022-02-10T01:43:18Z</cp:lastPrinted>
  <dcterms:created xsi:type="dcterms:W3CDTF">2000-03-20T18:44:40Z</dcterms:created>
  <dcterms:modified xsi:type="dcterms:W3CDTF">2022-02-18T04:22:53Z</dcterms:modified>
</cp:coreProperties>
</file>